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4"/>
  </p:sldMasterIdLst>
  <p:notesMasterIdLst>
    <p:notesMasterId r:id="rId34"/>
  </p:notesMasterIdLst>
  <p:sldIdLst>
    <p:sldId id="256" r:id="rId5"/>
    <p:sldId id="311" r:id="rId6"/>
    <p:sldId id="304" r:id="rId7"/>
    <p:sldId id="305" r:id="rId8"/>
    <p:sldId id="306" r:id="rId9"/>
    <p:sldId id="325" r:id="rId10"/>
    <p:sldId id="324" r:id="rId11"/>
    <p:sldId id="326" r:id="rId12"/>
    <p:sldId id="309" r:id="rId13"/>
    <p:sldId id="303" r:id="rId14"/>
    <p:sldId id="314" r:id="rId15"/>
    <p:sldId id="342" r:id="rId16"/>
    <p:sldId id="329" r:id="rId17"/>
    <p:sldId id="340" r:id="rId18"/>
    <p:sldId id="327" r:id="rId19"/>
    <p:sldId id="341" r:id="rId20"/>
    <p:sldId id="308" r:id="rId21"/>
    <p:sldId id="294" r:id="rId22"/>
    <p:sldId id="336" r:id="rId23"/>
    <p:sldId id="334" r:id="rId24"/>
    <p:sldId id="335" r:id="rId25"/>
    <p:sldId id="339" r:id="rId26"/>
    <p:sldId id="297" r:id="rId27"/>
    <p:sldId id="299" r:id="rId28"/>
    <p:sldId id="296" r:id="rId29"/>
    <p:sldId id="337" r:id="rId30"/>
    <p:sldId id="338" r:id="rId31"/>
    <p:sldId id="332" r:id="rId32"/>
    <p:sldId id="33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9F086-01B5-443C-8120-87334B1DFB07}" v="628" dt="2025-01-28T11:27:26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80" autoAdjust="0"/>
    <p:restoredTop sz="94660"/>
  </p:normalViewPr>
  <p:slideViewPr>
    <p:cSldViewPr snapToGrid="0">
      <p:cViewPr varScale="1">
        <p:scale>
          <a:sx n="61" d="100"/>
          <a:sy n="61" d="100"/>
        </p:scale>
        <p:origin x="-4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Rosemann" userId="59f8833a-3cb5-434f-a21b-1930ced4df7c" providerId="ADAL" clId="{9D39F086-01B5-443C-8120-87334B1DFB07}"/>
    <pc:docChg chg="undo custSel addSld modSld sldOrd">
      <pc:chgData name="Stefan Rosemann" userId="59f8833a-3cb5-434f-a21b-1930ced4df7c" providerId="ADAL" clId="{9D39F086-01B5-443C-8120-87334B1DFB07}" dt="2025-01-28T11:27:55.426" v="1179" actId="1076"/>
      <pc:docMkLst>
        <pc:docMk/>
      </pc:docMkLst>
      <pc:sldChg chg="addSp modSp modAnim">
        <pc:chgData name="Stefan Rosemann" userId="59f8833a-3cb5-434f-a21b-1930ced4df7c" providerId="ADAL" clId="{9D39F086-01B5-443C-8120-87334B1DFB07}" dt="2025-01-27T20:42:16.232" v="895"/>
        <pc:sldMkLst>
          <pc:docMk/>
          <pc:sldMk cId="511082959" sldId="256"/>
        </pc:sldMkLst>
        <pc:picChg chg="add mod">
          <ac:chgData name="Stefan Rosemann" userId="59f8833a-3cb5-434f-a21b-1930ced4df7c" providerId="ADAL" clId="{9D39F086-01B5-443C-8120-87334B1DFB07}" dt="2025-01-27T20:42:14.250" v="894"/>
          <ac:picMkLst>
            <pc:docMk/>
            <pc:sldMk cId="511082959" sldId="256"/>
            <ac:picMk id="2050" creationId="{E795265D-0BAB-3061-1E4E-13B5989603B1}"/>
          </ac:picMkLst>
        </pc:picChg>
      </pc:sldChg>
      <pc:sldChg chg="addSp modSp mod">
        <pc:chgData name="Stefan Rosemann" userId="59f8833a-3cb5-434f-a21b-1930ced4df7c" providerId="ADAL" clId="{9D39F086-01B5-443C-8120-87334B1DFB07}" dt="2025-01-27T21:00:49.156" v="938" actId="14100"/>
        <pc:sldMkLst>
          <pc:docMk/>
          <pc:sldMk cId="1614369375" sldId="294"/>
        </pc:sldMkLst>
        <pc:spChg chg="mod">
          <ac:chgData name="Stefan Rosemann" userId="59f8833a-3cb5-434f-a21b-1930ced4df7c" providerId="ADAL" clId="{9D39F086-01B5-443C-8120-87334B1DFB07}" dt="2025-01-27T10:09:06.813" v="10" actId="20577"/>
          <ac:spMkLst>
            <pc:docMk/>
            <pc:sldMk cId="1614369375" sldId="294"/>
            <ac:spMk id="4" creationId="{E054506F-4E36-E476-9D1C-426844C1C4AB}"/>
          </ac:spMkLst>
        </pc:spChg>
        <pc:picChg chg="add mod">
          <ac:chgData name="Stefan Rosemann" userId="59f8833a-3cb5-434f-a21b-1930ced4df7c" providerId="ADAL" clId="{9D39F086-01B5-443C-8120-87334B1DFB07}" dt="2025-01-27T21:00:01.568" v="929" actId="1076"/>
          <ac:picMkLst>
            <pc:docMk/>
            <pc:sldMk cId="1614369375" sldId="294"/>
            <ac:picMk id="3" creationId="{3E8F74E6-809D-C48D-A0D9-88222534E22E}"/>
          </ac:picMkLst>
        </pc:picChg>
        <pc:picChg chg="add mod">
          <ac:chgData name="Stefan Rosemann" userId="59f8833a-3cb5-434f-a21b-1930ced4df7c" providerId="ADAL" clId="{9D39F086-01B5-443C-8120-87334B1DFB07}" dt="2025-01-27T21:00:26.834" v="934" actId="1076"/>
          <ac:picMkLst>
            <pc:docMk/>
            <pc:sldMk cId="1614369375" sldId="294"/>
            <ac:picMk id="10" creationId="{FEADA805-95E9-8253-CB35-D95184346480}"/>
          </ac:picMkLst>
        </pc:picChg>
        <pc:picChg chg="add mod">
          <ac:chgData name="Stefan Rosemann" userId="59f8833a-3cb5-434f-a21b-1930ced4df7c" providerId="ADAL" clId="{9D39F086-01B5-443C-8120-87334B1DFB07}" dt="2025-01-27T21:00:49.156" v="938" actId="14100"/>
          <ac:picMkLst>
            <pc:docMk/>
            <pc:sldMk cId="1614369375" sldId="294"/>
            <ac:picMk id="13" creationId="{F9BE605D-9081-490B-EE14-57ECD7BD8F9D}"/>
          </ac:picMkLst>
        </pc:picChg>
      </pc:sldChg>
      <pc:sldChg chg="modSp mod modAnim">
        <pc:chgData name="Stefan Rosemann" userId="59f8833a-3cb5-434f-a21b-1930ced4df7c" providerId="ADAL" clId="{9D39F086-01B5-443C-8120-87334B1DFB07}" dt="2025-01-27T16:33:23.924" v="521" actId="113"/>
        <pc:sldMkLst>
          <pc:docMk/>
          <pc:sldMk cId="492969738" sldId="309"/>
        </pc:sldMkLst>
        <pc:spChg chg="mod">
          <ac:chgData name="Stefan Rosemann" userId="59f8833a-3cb5-434f-a21b-1930ced4df7c" providerId="ADAL" clId="{9D39F086-01B5-443C-8120-87334B1DFB07}" dt="2025-01-27T16:33:23.924" v="521" actId="113"/>
          <ac:spMkLst>
            <pc:docMk/>
            <pc:sldMk cId="492969738" sldId="309"/>
            <ac:spMk id="5" creationId="{006CE83C-E0E2-752D-9C96-D2C7660DA08E}"/>
          </ac:spMkLst>
        </pc:spChg>
        <pc:picChg chg="mod">
          <ac:chgData name="Stefan Rosemann" userId="59f8833a-3cb5-434f-a21b-1930ced4df7c" providerId="ADAL" clId="{9D39F086-01B5-443C-8120-87334B1DFB07}" dt="2025-01-27T16:21:04.585" v="379" actId="14100"/>
          <ac:picMkLst>
            <pc:docMk/>
            <pc:sldMk cId="492969738" sldId="309"/>
            <ac:picMk id="2" creationId="{9195E715-182F-C7FA-82E3-DF9CC2F6BE2F}"/>
          </ac:picMkLst>
        </pc:picChg>
      </pc:sldChg>
      <pc:sldChg chg="modSp modAnim">
        <pc:chgData name="Stefan Rosemann" userId="59f8833a-3cb5-434f-a21b-1930ced4df7c" providerId="ADAL" clId="{9D39F086-01B5-443C-8120-87334B1DFB07}" dt="2025-01-27T16:26:46.399" v="412" actId="1076"/>
        <pc:sldMkLst>
          <pc:docMk/>
          <pc:sldMk cId="2020259571" sldId="324"/>
        </pc:sldMkLst>
        <pc:grpChg chg="mod">
          <ac:chgData name="Stefan Rosemann" userId="59f8833a-3cb5-434f-a21b-1930ced4df7c" providerId="ADAL" clId="{9D39F086-01B5-443C-8120-87334B1DFB07}" dt="2025-01-27T16:26:46.399" v="412" actId="1076"/>
          <ac:grpSpMkLst>
            <pc:docMk/>
            <pc:sldMk cId="2020259571" sldId="324"/>
            <ac:grpSpMk id="32" creationId="{BBA00B21-9043-1AD4-BC91-94D7B16D8FE2}"/>
          </ac:grpSpMkLst>
        </pc:grpChg>
        <pc:picChg chg="mod">
          <ac:chgData name="Stefan Rosemann" userId="59f8833a-3cb5-434f-a21b-1930ced4df7c" providerId="ADAL" clId="{9D39F086-01B5-443C-8120-87334B1DFB07}" dt="2025-01-27T16:26:46.399" v="412" actId="1076"/>
          <ac:picMkLst>
            <pc:docMk/>
            <pc:sldMk cId="2020259571" sldId="324"/>
            <ac:picMk id="9" creationId="{1775BCDD-7FB0-0125-AC16-BD4D2BD39E35}"/>
          </ac:picMkLst>
        </pc:picChg>
        <pc:picChg chg="mod">
          <ac:chgData name="Stefan Rosemann" userId="59f8833a-3cb5-434f-a21b-1930ced4df7c" providerId="ADAL" clId="{9D39F086-01B5-443C-8120-87334B1DFB07}" dt="2025-01-27T16:26:46.399" v="412" actId="1076"/>
          <ac:picMkLst>
            <pc:docMk/>
            <pc:sldMk cId="2020259571" sldId="324"/>
            <ac:picMk id="25" creationId="{3C759417-A6EC-2A93-86B2-7AA67D914098}"/>
          </ac:picMkLst>
        </pc:picChg>
      </pc:sldChg>
      <pc:sldChg chg="addSp delSp modSp mod modAnim">
        <pc:chgData name="Stefan Rosemann" userId="59f8833a-3cb5-434f-a21b-1930ced4df7c" providerId="ADAL" clId="{9D39F086-01B5-443C-8120-87334B1DFB07}" dt="2025-01-27T16:28:23.715" v="417" actId="1076"/>
        <pc:sldMkLst>
          <pc:docMk/>
          <pc:sldMk cId="1564517031" sldId="325"/>
        </pc:sldMkLst>
        <pc:picChg chg="add mod">
          <ac:chgData name="Stefan Rosemann" userId="59f8833a-3cb5-434f-a21b-1930ced4df7c" providerId="ADAL" clId="{9D39F086-01B5-443C-8120-87334B1DFB07}" dt="2025-01-27T16:28:23.715" v="417" actId="1076"/>
          <ac:picMkLst>
            <pc:docMk/>
            <pc:sldMk cId="1564517031" sldId="325"/>
            <ac:picMk id="4" creationId="{A799EDE4-14A6-7E57-631C-78068CECA240}"/>
          </ac:picMkLst>
        </pc:picChg>
        <pc:picChg chg="add del mod">
          <ac:chgData name="Stefan Rosemann" userId="59f8833a-3cb5-434f-a21b-1930ced4df7c" providerId="ADAL" clId="{9D39F086-01B5-443C-8120-87334B1DFB07}" dt="2025-01-27T16:24:59.510" v="404" actId="21"/>
          <ac:picMkLst>
            <pc:docMk/>
            <pc:sldMk cId="1564517031" sldId="325"/>
            <ac:picMk id="2050" creationId="{C0283EA4-3EEA-9461-531A-55C2874F0156}"/>
          </ac:picMkLst>
        </pc:picChg>
      </pc:sldChg>
      <pc:sldChg chg="addSp delSp modSp mod ord delAnim modAnim">
        <pc:chgData name="Stefan Rosemann" userId="59f8833a-3cb5-434f-a21b-1930ced4df7c" providerId="ADAL" clId="{9D39F086-01B5-443C-8120-87334B1DFB07}" dt="2025-01-27T20:42:11.745" v="893" actId="21"/>
        <pc:sldMkLst>
          <pc:docMk/>
          <pc:sldMk cId="3219050519" sldId="327"/>
        </pc:sldMkLst>
        <pc:spChg chg="add del mod">
          <ac:chgData name="Stefan Rosemann" userId="59f8833a-3cb5-434f-a21b-1930ced4df7c" providerId="ADAL" clId="{9D39F086-01B5-443C-8120-87334B1DFB07}" dt="2025-01-27T17:52:36.511" v="640" actId="21"/>
          <ac:spMkLst>
            <pc:docMk/>
            <pc:sldMk cId="3219050519" sldId="327"/>
            <ac:spMk id="12" creationId="{BD631110-D077-F8A5-FDBA-9723CF8DADD1}"/>
          </ac:spMkLst>
        </pc:spChg>
        <pc:spChg chg="add del mod">
          <ac:chgData name="Stefan Rosemann" userId="59f8833a-3cb5-434f-a21b-1930ced4df7c" providerId="ADAL" clId="{9D39F086-01B5-443C-8120-87334B1DFB07}" dt="2025-01-27T20:23:02.274" v="762" actId="478"/>
          <ac:spMkLst>
            <pc:docMk/>
            <pc:sldMk cId="3219050519" sldId="327"/>
            <ac:spMk id="14" creationId="{25DEC245-5231-76F5-A19C-5CD87369A383}"/>
          </ac:spMkLst>
        </pc:spChg>
        <pc:spChg chg="add mod">
          <ac:chgData name="Stefan Rosemann" userId="59f8833a-3cb5-434f-a21b-1930ced4df7c" providerId="ADAL" clId="{9D39F086-01B5-443C-8120-87334B1DFB07}" dt="2025-01-27T20:13:45.535" v="661" actId="1076"/>
          <ac:spMkLst>
            <pc:docMk/>
            <pc:sldMk cId="3219050519" sldId="327"/>
            <ac:spMk id="18" creationId="{BD631110-D077-F8A5-FDBA-9723CF8DADD1}"/>
          </ac:spMkLst>
        </pc:spChg>
        <pc:spChg chg="add mod">
          <ac:chgData name="Stefan Rosemann" userId="59f8833a-3cb5-434f-a21b-1930ced4df7c" providerId="ADAL" clId="{9D39F086-01B5-443C-8120-87334B1DFB07}" dt="2025-01-27T20:15:55.038" v="678" actId="14100"/>
          <ac:spMkLst>
            <pc:docMk/>
            <pc:sldMk cId="3219050519" sldId="327"/>
            <ac:spMk id="20" creationId="{4542E565-D835-1FE3-9BE3-9D8316E7C203}"/>
          </ac:spMkLst>
        </pc:spChg>
        <pc:spChg chg="add mod">
          <ac:chgData name="Stefan Rosemann" userId="59f8833a-3cb5-434f-a21b-1930ced4df7c" providerId="ADAL" clId="{9D39F086-01B5-443C-8120-87334B1DFB07}" dt="2025-01-27T20:17:25.032" v="685" actId="571"/>
          <ac:spMkLst>
            <pc:docMk/>
            <pc:sldMk cId="3219050519" sldId="327"/>
            <ac:spMk id="21" creationId="{C2758EBC-DBE7-CBF4-8202-54CD3BFEA6D4}"/>
          </ac:spMkLst>
        </pc:spChg>
        <pc:spChg chg="add mod">
          <ac:chgData name="Stefan Rosemann" userId="59f8833a-3cb5-434f-a21b-1930ced4df7c" providerId="ADAL" clId="{9D39F086-01B5-443C-8120-87334B1DFB07}" dt="2025-01-27T20:30:19.986" v="880" actId="1076"/>
          <ac:spMkLst>
            <pc:docMk/>
            <pc:sldMk cId="3219050519" sldId="327"/>
            <ac:spMk id="23" creationId="{3CB7A5D6-4149-0221-A5ED-2553D0A024A5}"/>
          </ac:spMkLst>
        </pc:spChg>
        <pc:spChg chg="add del mod">
          <ac:chgData name="Stefan Rosemann" userId="59f8833a-3cb5-434f-a21b-1930ced4df7c" providerId="ADAL" clId="{9D39F086-01B5-443C-8120-87334B1DFB07}" dt="2025-01-27T20:31:04.051" v="882" actId="478"/>
          <ac:spMkLst>
            <pc:docMk/>
            <pc:sldMk cId="3219050519" sldId="327"/>
            <ac:spMk id="24" creationId="{64C0F2C3-FCC1-FAFF-BED1-3B80BCD02099}"/>
          </ac:spMkLst>
        </pc:spChg>
        <pc:spChg chg="add mod">
          <ac:chgData name="Stefan Rosemann" userId="59f8833a-3cb5-434f-a21b-1930ced4df7c" providerId="ADAL" clId="{9D39F086-01B5-443C-8120-87334B1DFB07}" dt="2025-01-27T20:23:03.244" v="763"/>
          <ac:spMkLst>
            <pc:docMk/>
            <pc:sldMk cId="3219050519" sldId="327"/>
            <ac:spMk id="25" creationId="{F8D15EE5-9070-0B32-D815-8DCF06B414D0}"/>
          </ac:spMkLst>
        </pc:spChg>
        <pc:grpChg chg="del">
          <ac:chgData name="Stefan Rosemann" userId="59f8833a-3cb5-434f-a21b-1930ced4df7c" providerId="ADAL" clId="{9D39F086-01B5-443C-8120-87334B1DFB07}" dt="2025-01-27T16:37:03.110" v="524" actId="21"/>
          <ac:grpSpMkLst>
            <pc:docMk/>
            <pc:sldMk cId="3219050519" sldId="327"/>
            <ac:grpSpMk id="10" creationId="{EF864D50-1C73-FFF7-4357-8B1ED52B2E43}"/>
          </ac:grpSpMkLst>
        </pc:grpChg>
        <pc:grpChg chg="add mod">
          <ac:chgData name="Stefan Rosemann" userId="59f8833a-3cb5-434f-a21b-1930ced4df7c" providerId="ADAL" clId="{9D39F086-01B5-443C-8120-87334B1DFB07}" dt="2025-01-27T20:15:37.872" v="674" actId="1076"/>
          <ac:grpSpMkLst>
            <pc:docMk/>
            <pc:sldMk cId="3219050519" sldId="327"/>
            <ac:grpSpMk id="17" creationId="{A3CEF7FF-93A7-088E-6D61-F2298BFEDB10}"/>
          </ac:grpSpMkLst>
        </pc:grpChg>
        <pc:picChg chg="add mod">
          <ac:chgData name="Stefan Rosemann" userId="59f8833a-3cb5-434f-a21b-1930ced4df7c" providerId="ADAL" clId="{9D39F086-01B5-443C-8120-87334B1DFB07}" dt="2025-01-27T20:14:56.239" v="667" actId="1076"/>
          <ac:picMkLst>
            <pc:docMk/>
            <pc:sldMk cId="3219050519" sldId="327"/>
            <ac:picMk id="3" creationId="{9DD06E1B-9447-E039-570C-39F20E5C18B7}"/>
          </ac:picMkLst>
        </pc:picChg>
        <pc:picChg chg="add del mod">
          <ac:chgData name="Stefan Rosemann" userId="59f8833a-3cb5-434f-a21b-1930ced4df7c" providerId="ADAL" clId="{9D39F086-01B5-443C-8120-87334B1DFB07}" dt="2025-01-27T17:47:40.840" v="591" actId="21"/>
          <ac:picMkLst>
            <pc:docMk/>
            <pc:sldMk cId="3219050519" sldId="327"/>
            <ac:picMk id="5" creationId="{8DB85FC6-95D8-CBB9-88D4-E9D7FD522804}"/>
          </ac:picMkLst>
        </pc:picChg>
        <pc:picChg chg="add mod">
          <ac:chgData name="Stefan Rosemann" userId="59f8833a-3cb5-434f-a21b-1930ced4df7c" providerId="ADAL" clId="{9D39F086-01B5-443C-8120-87334B1DFB07}" dt="2025-01-27T17:52:25.914" v="637" actId="164"/>
          <ac:picMkLst>
            <pc:docMk/>
            <pc:sldMk cId="3219050519" sldId="327"/>
            <ac:picMk id="10" creationId="{5E6538AB-1304-98D1-9386-14653A5EED31}"/>
          </ac:picMkLst>
        </pc:picChg>
        <pc:picChg chg="add del mod">
          <ac:chgData name="Stefan Rosemann" userId="59f8833a-3cb5-434f-a21b-1930ced4df7c" providerId="ADAL" clId="{9D39F086-01B5-443C-8120-87334B1DFB07}" dt="2025-01-27T17:48:58.921" v="607" actId="21"/>
          <ac:picMkLst>
            <pc:docMk/>
            <pc:sldMk cId="3219050519" sldId="327"/>
            <ac:picMk id="11" creationId="{8DB85FC6-95D8-CBB9-88D4-E9D7FD522804}"/>
          </ac:picMkLst>
        </pc:picChg>
        <pc:picChg chg="add del mod">
          <ac:chgData name="Stefan Rosemann" userId="59f8833a-3cb5-434f-a21b-1930ced4df7c" providerId="ADAL" clId="{9D39F086-01B5-443C-8120-87334B1DFB07}" dt="2025-01-27T17:52:50.495" v="644" actId="21"/>
          <ac:picMkLst>
            <pc:docMk/>
            <pc:sldMk cId="3219050519" sldId="327"/>
            <ac:picMk id="13" creationId="{8DB85FC6-95D8-CBB9-88D4-E9D7FD522804}"/>
          </ac:picMkLst>
        </pc:picChg>
        <pc:picChg chg="add mod">
          <ac:chgData name="Stefan Rosemann" userId="59f8833a-3cb5-434f-a21b-1930ced4df7c" providerId="ADAL" clId="{9D39F086-01B5-443C-8120-87334B1DFB07}" dt="2025-01-27T17:52:25.914" v="637" actId="164"/>
          <ac:picMkLst>
            <pc:docMk/>
            <pc:sldMk cId="3219050519" sldId="327"/>
            <ac:picMk id="16" creationId="{20EBA56B-0EC4-F198-D244-22E243001899}"/>
          </ac:picMkLst>
        </pc:picChg>
        <pc:picChg chg="add del mod">
          <ac:chgData name="Stefan Rosemann" userId="59f8833a-3cb5-434f-a21b-1930ced4df7c" providerId="ADAL" clId="{9D39F086-01B5-443C-8120-87334B1DFB07}" dt="2025-01-27T20:17:40.422" v="689" actId="21"/>
          <ac:picMkLst>
            <pc:docMk/>
            <pc:sldMk cId="3219050519" sldId="327"/>
            <ac:picMk id="19" creationId="{8DB85FC6-95D8-CBB9-88D4-E9D7FD522804}"/>
          </ac:picMkLst>
        </pc:picChg>
        <pc:picChg chg="add mod">
          <ac:chgData name="Stefan Rosemann" userId="59f8833a-3cb5-434f-a21b-1930ced4df7c" providerId="ADAL" clId="{9D39F086-01B5-443C-8120-87334B1DFB07}" dt="2025-01-27T20:29:03.301" v="877" actId="1076"/>
          <ac:picMkLst>
            <pc:docMk/>
            <pc:sldMk cId="3219050519" sldId="327"/>
            <ac:picMk id="22" creationId="{8DB85FC6-95D8-CBB9-88D4-E9D7FD522804}"/>
          </ac:picMkLst>
        </pc:picChg>
        <pc:picChg chg="add del mod">
          <ac:chgData name="Stefan Rosemann" userId="59f8833a-3cb5-434f-a21b-1930ced4df7c" providerId="ADAL" clId="{9D39F086-01B5-443C-8120-87334B1DFB07}" dt="2025-01-27T20:42:11.745" v="893" actId="21"/>
          <ac:picMkLst>
            <pc:docMk/>
            <pc:sldMk cId="3219050519" sldId="327"/>
            <ac:picMk id="2050" creationId="{E795265D-0BAB-3061-1E4E-13B5989603B1}"/>
          </ac:picMkLst>
        </pc:picChg>
      </pc:sldChg>
      <pc:sldChg chg="addSp delSp modSp mod modAnim">
        <pc:chgData name="Stefan Rosemann" userId="59f8833a-3cb5-434f-a21b-1930ced4df7c" providerId="ADAL" clId="{9D39F086-01B5-443C-8120-87334B1DFB07}" dt="2025-01-27T17:31:21.771" v="578"/>
        <pc:sldMkLst>
          <pc:docMk/>
          <pc:sldMk cId="2138453387" sldId="329"/>
        </pc:sldMkLst>
        <pc:spChg chg="add mod">
          <ac:chgData name="Stefan Rosemann" userId="59f8833a-3cb5-434f-a21b-1930ced4df7c" providerId="ADAL" clId="{9D39F086-01B5-443C-8120-87334B1DFB07}" dt="2025-01-27T17:25:14.337" v="555" actId="1076"/>
          <ac:spMkLst>
            <pc:docMk/>
            <pc:sldMk cId="2138453387" sldId="329"/>
            <ac:spMk id="5" creationId="{9F5757CE-7888-A158-151D-27D78E5AF8D5}"/>
          </ac:spMkLst>
        </pc:spChg>
        <pc:spChg chg="add del mod">
          <ac:chgData name="Stefan Rosemann" userId="59f8833a-3cb5-434f-a21b-1930ced4df7c" providerId="ADAL" clId="{9D39F086-01B5-443C-8120-87334B1DFB07}" dt="2025-01-27T17:29:49.934" v="566" actId="478"/>
          <ac:spMkLst>
            <pc:docMk/>
            <pc:sldMk cId="2138453387" sldId="329"/>
            <ac:spMk id="9" creationId="{D12C0D13-85C0-2411-1456-EAEE6BCBDCEE}"/>
          </ac:spMkLst>
        </pc:spChg>
        <pc:spChg chg="mod topLvl">
          <ac:chgData name="Stefan Rosemann" userId="59f8833a-3cb5-434f-a21b-1930ced4df7c" providerId="ADAL" clId="{9D39F086-01B5-443C-8120-87334B1DFB07}" dt="2025-01-27T17:25:29.857" v="557" actId="165"/>
          <ac:spMkLst>
            <pc:docMk/>
            <pc:sldMk cId="2138453387" sldId="329"/>
            <ac:spMk id="11" creationId="{D25676A2-A81E-2BCD-78CA-3ADE8C662CE6}"/>
          </ac:spMkLst>
        </pc:spChg>
        <pc:grpChg chg="add del mod">
          <ac:chgData name="Stefan Rosemann" userId="59f8833a-3cb5-434f-a21b-1930ced4df7c" providerId="ADAL" clId="{9D39F086-01B5-443C-8120-87334B1DFB07}" dt="2025-01-27T17:25:29.857" v="557" actId="165"/>
          <ac:grpSpMkLst>
            <pc:docMk/>
            <pc:sldMk cId="2138453387" sldId="329"/>
            <ac:grpSpMk id="10" creationId="{EF864D50-1C73-FFF7-4357-8B1ED52B2E43}"/>
          </ac:grpSpMkLst>
        </pc:grpChg>
        <pc:picChg chg="mod topLvl">
          <ac:chgData name="Stefan Rosemann" userId="59f8833a-3cb5-434f-a21b-1930ced4df7c" providerId="ADAL" clId="{9D39F086-01B5-443C-8120-87334B1DFB07}" dt="2025-01-27T17:25:58.278" v="560" actId="1440"/>
          <ac:picMkLst>
            <pc:docMk/>
            <pc:sldMk cId="2138453387" sldId="329"/>
            <ac:picMk id="12" creationId="{5ACB167F-CD38-25DD-0E23-E98070657CA0}"/>
          </ac:picMkLst>
        </pc:picChg>
        <pc:picChg chg="add mod">
          <ac:chgData name="Stefan Rosemann" userId="59f8833a-3cb5-434f-a21b-1930ced4df7c" providerId="ADAL" clId="{9D39F086-01B5-443C-8120-87334B1DFB07}" dt="2025-01-27T17:31:02.623" v="577" actId="1076"/>
          <ac:picMkLst>
            <pc:docMk/>
            <pc:sldMk cId="2138453387" sldId="329"/>
            <ac:picMk id="1026" creationId="{6AF3D708-25E0-6A26-00BB-24CFC3628A8B}"/>
          </ac:picMkLst>
        </pc:picChg>
      </pc:sldChg>
      <pc:sldChg chg="ord">
        <pc:chgData name="Stefan Rosemann" userId="59f8833a-3cb5-434f-a21b-1930ced4df7c" providerId="ADAL" clId="{9D39F086-01B5-443C-8120-87334B1DFB07}" dt="2025-01-27T16:23:13.575" v="398" actId="20578"/>
        <pc:sldMkLst>
          <pc:docMk/>
          <pc:sldMk cId="3371547464" sldId="333"/>
        </pc:sldMkLst>
      </pc:sldChg>
      <pc:sldChg chg="addSp delSp modSp mod delAnim modAnim">
        <pc:chgData name="Stefan Rosemann" userId="59f8833a-3cb5-434f-a21b-1930ced4df7c" providerId="ADAL" clId="{9D39F086-01B5-443C-8120-87334B1DFB07}" dt="2025-01-28T11:15:44.759" v="1009"/>
        <pc:sldMkLst>
          <pc:docMk/>
          <pc:sldMk cId="720235749" sldId="334"/>
        </pc:sldMkLst>
        <pc:spChg chg="add mod">
          <ac:chgData name="Stefan Rosemann" userId="59f8833a-3cb5-434f-a21b-1930ced4df7c" providerId="ADAL" clId="{9D39F086-01B5-443C-8120-87334B1DFB07}" dt="2025-01-27T10:44:46.040" v="84" actId="164"/>
          <ac:spMkLst>
            <pc:docMk/>
            <pc:sldMk cId="720235749" sldId="334"/>
            <ac:spMk id="2" creationId="{23EF3C56-ACCD-6788-4BCC-4BB83F9D3BED}"/>
          </ac:spMkLst>
        </pc:spChg>
        <pc:spChg chg="add mod topLvl">
          <ac:chgData name="Stefan Rosemann" userId="59f8833a-3cb5-434f-a21b-1930ced4df7c" providerId="ADAL" clId="{9D39F086-01B5-443C-8120-87334B1DFB07}" dt="2025-01-28T11:15:26.659" v="1006" actId="164"/>
          <ac:spMkLst>
            <pc:docMk/>
            <pc:sldMk cId="720235749" sldId="334"/>
            <ac:spMk id="3" creationId="{75FE9151-A91E-E15D-0341-77532C3BFE1B}"/>
          </ac:spMkLst>
        </pc:spChg>
        <pc:spChg chg="mod">
          <ac:chgData name="Stefan Rosemann" userId="59f8833a-3cb5-434f-a21b-1930ced4df7c" providerId="ADAL" clId="{9D39F086-01B5-443C-8120-87334B1DFB07}" dt="2025-01-27T11:15:49.079" v="208"/>
          <ac:spMkLst>
            <pc:docMk/>
            <pc:sldMk cId="720235749" sldId="334"/>
            <ac:spMk id="4" creationId="{E054506F-4E36-E476-9D1C-426844C1C4AB}"/>
          </ac:spMkLst>
        </pc:spChg>
        <pc:spChg chg="add mod">
          <ac:chgData name="Stefan Rosemann" userId="59f8833a-3cb5-434f-a21b-1930ced4df7c" providerId="ADAL" clId="{9D39F086-01B5-443C-8120-87334B1DFB07}" dt="2025-01-27T10:42:47.867" v="67" actId="14100"/>
          <ac:spMkLst>
            <pc:docMk/>
            <pc:sldMk cId="720235749" sldId="334"/>
            <ac:spMk id="9" creationId="{20CF61DA-9219-67CD-E6BE-79A278088B99}"/>
          </ac:spMkLst>
        </pc:spChg>
        <pc:spChg chg="add mod">
          <ac:chgData name="Stefan Rosemann" userId="59f8833a-3cb5-434f-a21b-1930ced4df7c" providerId="ADAL" clId="{9D39F086-01B5-443C-8120-87334B1DFB07}" dt="2025-01-27T10:59:20.746" v="104" actId="164"/>
          <ac:spMkLst>
            <pc:docMk/>
            <pc:sldMk cId="720235749" sldId="334"/>
            <ac:spMk id="11" creationId="{79B83DFF-0A85-90CC-4B21-8328A5509701}"/>
          </ac:spMkLst>
        </pc:spChg>
        <pc:spChg chg="add mod">
          <ac:chgData name="Stefan Rosemann" userId="59f8833a-3cb5-434f-a21b-1930ced4df7c" providerId="ADAL" clId="{9D39F086-01B5-443C-8120-87334B1DFB07}" dt="2025-01-27T10:44:46.040" v="84" actId="164"/>
          <ac:spMkLst>
            <pc:docMk/>
            <pc:sldMk cId="720235749" sldId="334"/>
            <ac:spMk id="12" creationId="{588556E8-1243-6FDD-A8E7-851F5C3F4E13}"/>
          </ac:spMkLst>
        </pc:spChg>
        <pc:grpChg chg="add mod">
          <ac:chgData name="Stefan Rosemann" userId="59f8833a-3cb5-434f-a21b-1930ced4df7c" providerId="ADAL" clId="{9D39F086-01B5-443C-8120-87334B1DFB07}" dt="2025-01-27T10:44:46.040" v="84" actId="164"/>
          <ac:grpSpMkLst>
            <pc:docMk/>
            <pc:sldMk cId="720235749" sldId="334"/>
            <ac:grpSpMk id="13" creationId="{04A01C05-8984-8B23-0F97-14403456138E}"/>
          </ac:grpSpMkLst>
        </pc:grpChg>
        <pc:grpChg chg="add del mod">
          <ac:chgData name="Stefan Rosemann" userId="59f8833a-3cb5-434f-a21b-1930ced4df7c" providerId="ADAL" clId="{9D39F086-01B5-443C-8120-87334B1DFB07}" dt="2025-01-28T11:15:11.745" v="1003" actId="478"/>
          <ac:grpSpMkLst>
            <pc:docMk/>
            <pc:sldMk cId="720235749" sldId="334"/>
            <ac:grpSpMk id="15" creationId="{4E47B896-5291-FD61-AD0F-30E05E6F3F41}"/>
          </ac:grpSpMkLst>
        </pc:grpChg>
        <pc:grpChg chg="add del mod">
          <ac:chgData name="Stefan Rosemann" userId="59f8833a-3cb5-434f-a21b-1930ced4df7c" providerId="ADAL" clId="{9D39F086-01B5-443C-8120-87334B1DFB07}" dt="2025-01-27T10:58:55.864" v="100" actId="478"/>
          <ac:grpSpMkLst>
            <pc:docMk/>
            <pc:sldMk cId="720235749" sldId="334"/>
            <ac:grpSpMk id="16" creationId="{A453B1A9-65E7-C104-F2A5-B3D6437101F7}"/>
          </ac:grpSpMkLst>
        </pc:grpChg>
        <pc:grpChg chg="add mod">
          <ac:chgData name="Stefan Rosemann" userId="59f8833a-3cb5-434f-a21b-1930ced4df7c" providerId="ADAL" clId="{9D39F086-01B5-443C-8120-87334B1DFB07}" dt="2025-01-28T11:15:26.659" v="1006" actId="164"/>
          <ac:grpSpMkLst>
            <pc:docMk/>
            <pc:sldMk cId="720235749" sldId="334"/>
            <ac:grpSpMk id="17" creationId="{C92876BF-02A6-3846-9BA7-118F895E3BF6}"/>
          </ac:grpSpMkLst>
        </pc:grpChg>
        <pc:grpChg chg="add mod">
          <ac:chgData name="Stefan Rosemann" userId="59f8833a-3cb5-434f-a21b-1930ced4df7c" providerId="ADAL" clId="{9D39F086-01B5-443C-8120-87334B1DFB07}" dt="2025-01-27T10:59:20.746" v="104" actId="164"/>
          <ac:grpSpMkLst>
            <pc:docMk/>
            <pc:sldMk cId="720235749" sldId="334"/>
            <ac:grpSpMk id="19" creationId="{39FE85C0-2CC1-F5B8-F273-3F49BC8F4ABA}"/>
          </ac:grpSpMkLst>
        </pc:grpChg>
        <pc:picChg chg="add del mod topLvl">
          <ac:chgData name="Stefan Rosemann" userId="59f8833a-3cb5-434f-a21b-1930ced4df7c" providerId="ADAL" clId="{9D39F086-01B5-443C-8120-87334B1DFB07}" dt="2025-01-28T11:15:11.745" v="1003" actId="478"/>
          <ac:picMkLst>
            <pc:docMk/>
            <pc:sldMk cId="720235749" sldId="334"/>
            <ac:picMk id="14" creationId="{2CA03362-6F85-B767-8F6A-2DC6D8CFDAC0}"/>
          </ac:picMkLst>
        </pc:picChg>
        <pc:picChg chg="add mod">
          <ac:chgData name="Stefan Rosemann" userId="59f8833a-3cb5-434f-a21b-1930ced4df7c" providerId="ADAL" clId="{9D39F086-01B5-443C-8120-87334B1DFB07}" dt="2025-01-28T11:15:26.659" v="1006" actId="164"/>
          <ac:picMkLst>
            <pc:docMk/>
            <pc:sldMk cId="720235749" sldId="334"/>
            <ac:picMk id="16" creationId="{7481F960-7BD8-BAEF-1CDD-A069912242EC}"/>
          </ac:picMkLst>
        </pc:picChg>
        <pc:picChg chg="del mod">
          <ac:chgData name="Stefan Rosemann" userId="59f8833a-3cb5-434f-a21b-1930ced4df7c" providerId="ADAL" clId="{9D39F086-01B5-443C-8120-87334B1DFB07}" dt="2025-01-27T10:58:55.864" v="100" actId="478"/>
          <ac:picMkLst>
            <pc:docMk/>
            <pc:sldMk cId="720235749" sldId="334"/>
            <ac:picMk id="17" creationId="{8A984F78-EF94-A702-D418-ED4A34245DBD}"/>
          </ac:picMkLst>
        </pc:picChg>
        <pc:picChg chg="mod">
          <ac:chgData name="Stefan Rosemann" userId="59f8833a-3cb5-434f-a21b-1930ced4df7c" providerId="ADAL" clId="{9D39F086-01B5-443C-8120-87334B1DFB07}" dt="2025-01-27T10:59:20.746" v="104" actId="164"/>
          <ac:picMkLst>
            <pc:docMk/>
            <pc:sldMk cId="720235749" sldId="334"/>
            <ac:picMk id="18" creationId="{769F0B67-7C69-A3F3-CDA5-08D3BBCB4059}"/>
          </ac:picMkLst>
        </pc:picChg>
      </pc:sldChg>
      <pc:sldChg chg="addSp delSp modSp mod delAnim modAnim">
        <pc:chgData name="Stefan Rosemann" userId="59f8833a-3cb5-434f-a21b-1930ced4df7c" providerId="ADAL" clId="{9D39F086-01B5-443C-8120-87334B1DFB07}" dt="2025-01-28T11:18:22.543" v="1037"/>
        <pc:sldMkLst>
          <pc:docMk/>
          <pc:sldMk cId="114570145" sldId="335"/>
        </pc:sldMkLst>
        <pc:spChg chg="mod">
          <ac:chgData name="Stefan Rosemann" userId="59f8833a-3cb5-434f-a21b-1930ced4df7c" providerId="ADAL" clId="{9D39F086-01B5-443C-8120-87334B1DFB07}" dt="2025-01-27T11:15:57.145" v="211"/>
          <ac:spMkLst>
            <pc:docMk/>
            <pc:sldMk cId="114570145" sldId="335"/>
            <ac:spMk id="4" creationId="{E054506F-4E36-E476-9D1C-426844C1C4AB}"/>
          </ac:spMkLst>
        </pc:spChg>
        <pc:spChg chg="add mod">
          <ac:chgData name="Stefan Rosemann" userId="59f8833a-3cb5-434f-a21b-1930ced4df7c" providerId="ADAL" clId="{9D39F086-01B5-443C-8120-87334B1DFB07}" dt="2025-01-28T11:18:13.887" v="1035" actId="164"/>
          <ac:spMkLst>
            <pc:docMk/>
            <pc:sldMk cId="114570145" sldId="335"/>
            <ac:spMk id="9" creationId="{26629E06-B772-B5AE-81E7-2164F07552E6}"/>
          </ac:spMkLst>
        </pc:spChg>
        <pc:spChg chg="mod">
          <ac:chgData name="Stefan Rosemann" userId="59f8833a-3cb5-434f-a21b-1930ced4df7c" providerId="ADAL" clId="{9D39F086-01B5-443C-8120-87334B1DFB07}" dt="2025-01-27T11:03:06.258" v="122" actId="1076"/>
          <ac:spMkLst>
            <pc:docMk/>
            <pc:sldMk cId="114570145" sldId="335"/>
            <ac:spMk id="11" creationId="{6F06C182-18B3-4513-9EB8-6B955EFD0680}"/>
          </ac:spMkLst>
        </pc:spChg>
        <pc:spChg chg="add del mod topLvl">
          <ac:chgData name="Stefan Rosemann" userId="59f8833a-3cb5-434f-a21b-1930ced4df7c" providerId="ADAL" clId="{9D39F086-01B5-443C-8120-87334B1DFB07}" dt="2025-01-27T11:17:38.451" v="227" actId="478"/>
          <ac:spMkLst>
            <pc:docMk/>
            <pc:sldMk cId="114570145" sldId="335"/>
            <ac:spMk id="28" creationId="{4EA65E98-CE16-F47C-1FD4-ABA9F3944F94}"/>
          </ac:spMkLst>
        </pc:spChg>
        <pc:spChg chg="mod">
          <ac:chgData name="Stefan Rosemann" userId="59f8833a-3cb5-434f-a21b-1930ced4df7c" providerId="ADAL" clId="{9D39F086-01B5-443C-8120-87334B1DFB07}" dt="2025-01-27T11:03:36.371" v="129" actId="1076"/>
          <ac:spMkLst>
            <pc:docMk/>
            <pc:sldMk cId="114570145" sldId="335"/>
            <ac:spMk id="31" creationId="{3A634B2C-0942-42A4-B72A-54CBA5AFAE46}"/>
          </ac:spMkLst>
        </pc:spChg>
        <pc:spChg chg="mod">
          <ac:chgData name="Stefan Rosemann" userId="59f8833a-3cb5-434f-a21b-1930ced4df7c" providerId="ADAL" clId="{9D39F086-01B5-443C-8120-87334B1DFB07}" dt="2025-01-27T11:14:44.897" v="201"/>
          <ac:spMkLst>
            <pc:docMk/>
            <pc:sldMk cId="114570145" sldId="335"/>
            <ac:spMk id="45" creationId="{3A634B2C-0942-42A4-B72A-54CBA5AFAE46}"/>
          </ac:spMkLst>
        </pc:spChg>
        <pc:spChg chg="add mod">
          <ac:chgData name="Stefan Rosemann" userId="59f8833a-3cb5-434f-a21b-1930ced4df7c" providerId="ADAL" clId="{9D39F086-01B5-443C-8120-87334B1DFB07}" dt="2025-01-27T11:16:52.357" v="222" actId="1076"/>
          <ac:spMkLst>
            <pc:docMk/>
            <pc:sldMk cId="114570145" sldId="335"/>
            <ac:spMk id="46" creationId="{3295E04A-FC72-2512-EF01-6EF55EA16144}"/>
          </ac:spMkLst>
        </pc:spChg>
        <pc:spChg chg="add del mod">
          <ac:chgData name="Stefan Rosemann" userId="59f8833a-3cb5-434f-a21b-1930ced4df7c" providerId="ADAL" clId="{9D39F086-01B5-443C-8120-87334B1DFB07}" dt="2025-01-27T11:17:28.296" v="225" actId="478"/>
          <ac:spMkLst>
            <pc:docMk/>
            <pc:sldMk cId="114570145" sldId="335"/>
            <ac:spMk id="47" creationId="{33DE54C9-712B-B080-F043-C36EFFD888ED}"/>
          </ac:spMkLst>
        </pc:spChg>
        <pc:spChg chg="add mod">
          <ac:chgData name="Stefan Rosemann" userId="59f8833a-3cb5-434f-a21b-1930ced4df7c" providerId="ADAL" clId="{9D39F086-01B5-443C-8120-87334B1DFB07}" dt="2025-01-27T11:18:01.224" v="232" actId="1076"/>
          <ac:spMkLst>
            <pc:docMk/>
            <pc:sldMk cId="114570145" sldId="335"/>
            <ac:spMk id="48" creationId="{9EB1F3BB-20B5-BC63-4750-0584F0547928}"/>
          </ac:spMkLst>
        </pc:spChg>
        <pc:spChg chg="add mod">
          <ac:chgData name="Stefan Rosemann" userId="59f8833a-3cb5-434f-a21b-1930ced4df7c" providerId="ADAL" clId="{9D39F086-01B5-443C-8120-87334B1DFB07}" dt="2025-01-27T11:18:23.320" v="239" actId="164"/>
          <ac:spMkLst>
            <pc:docMk/>
            <pc:sldMk cId="114570145" sldId="335"/>
            <ac:spMk id="49" creationId="{5EE9A73A-1D08-C3A9-4435-46EDFA529B84}"/>
          </ac:spMkLst>
        </pc:spChg>
        <pc:spChg chg="add mod">
          <ac:chgData name="Stefan Rosemann" userId="59f8833a-3cb5-434f-a21b-1930ced4df7c" providerId="ADAL" clId="{9D39F086-01B5-443C-8120-87334B1DFB07}" dt="2025-01-27T11:26:24.184" v="254" actId="1076"/>
          <ac:spMkLst>
            <pc:docMk/>
            <pc:sldMk cId="114570145" sldId="335"/>
            <ac:spMk id="53" creationId="{CC1E90B7-89A2-3A9D-D081-0E320B494CF1}"/>
          </ac:spMkLst>
        </pc:spChg>
        <pc:grpChg chg="add mod">
          <ac:chgData name="Stefan Rosemann" userId="59f8833a-3cb5-434f-a21b-1930ced4df7c" providerId="ADAL" clId="{9D39F086-01B5-443C-8120-87334B1DFB07}" dt="2025-01-28T11:17:05.592" v="1020" actId="164"/>
          <ac:grpSpMkLst>
            <pc:docMk/>
            <pc:sldMk cId="114570145" sldId="335"/>
            <ac:grpSpMk id="3" creationId="{7BA26937-2E04-CF39-7D97-EEFCB36B046C}"/>
          </ac:grpSpMkLst>
        </pc:grpChg>
        <pc:grpChg chg="add mod">
          <ac:chgData name="Stefan Rosemann" userId="59f8833a-3cb5-434f-a21b-1930ced4df7c" providerId="ADAL" clId="{9D39F086-01B5-443C-8120-87334B1DFB07}" dt="2025-01-28T11:18:13.887" v="1035" actId="164"/>
          <ac:grpSpMkLst>
            <pc:docMk/>
            <pc:sldMk cId="114570145" sldId="335"/>
            <ac:grpSpMk id="10" creationId="{F4A64A1F-B8AD-7BAB-D3CC-000E720DF9DC}"/>
          </ac:grpSpMkLst>
        </pc:grpChg>
        <pc:grpChg chg="del mod">
          <ac:chgData name="Stefan Rosemann" userId="59f8833a-3cb5-434f-a21b-1930ced4df7c" providerId="ADAL" clId="{9D39F086-01B5-443C-8120-87334B1DFB07}" dt="2025-01-27T11:15:24.002" v="203" actId="478"/>
          <ac:grpSpMkLst>
            <pc:docMk/>
            <pc:sldMk cId="114570145" sldId="335"/>
            <ac:grpSpMk id="13" creationId="{BCA71E46-8A41-4CEE-8E4B-4221EDFC95FA}"/>
          </ac:grpSpMkLst>
        </pc:grpChg>
        <pc:grpChg chg="del mod">
          <ac:chgData name="Stefan Rosemann" userId="59f8833a-3cb5-434f-a21b-1930ced4df7c" providerId="ADAL" clId="{9D39F086-01B5-443C-8120-87334B1DFB07}" dt="2025-01-27T11:15:28.586" v="207" actId="478"/>
          <ac:grpSpMkLst>
            <pc:docMk/>
            <pc:sldMk cId="114570145" sldId="335"/>
            <ac:grpSpMk id="17" creationId="{AB8BC87A-1C75-4EE8-B093-C1FFBFD463BF}"/>
          </ac:grpSpMkLst>
        </pc:grpChg>
        <pc:grpChg chg="add del mod">
          <ac:chgData name="Stefan Rosemann" userId="59f8833a-3cb5-434f-a21b-1930ced4df7c" providerId="ADAL" clId="{9D39F086-01B5-443C-8120-87334B1DFB07}" dt="2025-01-28T11:17:52.431" v="1025" actId="165"/>
          <ac:grpSpMkLst>
            <pc:docMk/>
            <pc:sldMk cId="114570145" sldId="335"/>
            <ac:grpSpMk id="24" creationId="{29F5FEAB-35DE-DC38-CF31-4B4AF603CDE0}"/>
          </ac:grpSpMkLst>
        </pc:grpChg>
        <pc:grpChg chg="del mod">
          <ac:chgData name="Stefan Rosemann" userId="59f8833a-3cb5-434f-a21b-1930ced4df7c" providerId="ADAL" clId="{9D39F086-01B5-443C-8120-87334B1DFB07}" dt="2025-01-27T11:15:25.969" v="205" actId="478"/>
          <ac:grpSpMkLst>
            <pc:docMk/>
            <pc:sldMk cId="114570145" sldId="335"/>
            <ac:grpSpMk id="27" creationId="{12871D58-265F-4C57-9112-E00E93A2196A}"/>
          </ac:grpSpMkLst>
        </pc:grpChg>
        <pc:grpChg chg="del mod">
          <ac:chgData name="Stefan Rosemann" userId="59f8833a-3cb5-434f-a21b-1930ced4df7c" providerId="ADAL" clId="{9D39F086-01B5-443C-8120-87334B1DFB07}" dt="2025-01-28T11:16:33.791" v="1010" actId="478"/>
          <ac:grpSpMkLst>
            <pc:docMk/>
            <pc:sldMk cId="114570145" sldId="335"/>
            <ac:grpSpMk id="29" creationId="{51422010-3DF1-4901-8A4B-971E74938420}"/>
          </ac:grpSpMkLst>
        </pc:grpChg>
        <pc:grpChg chg="del mod">
          <ac:chgData name="Stefan Rosemann" userId="59f8833a-3cb5-434f-a21b-1930ced4df7c" providerId="ADAL" clId="{9D39F086-01B5-443C-8120-87334B1DFB07}" dt="2025-01-27T11:15:25.196" v="204" actId="478"/>
          <ac:grpSpMkLst>
            <pc:docMk/>
            <pc:sldMk cId="114570145" sldId="335"/>
            <ac:grpSpMk id="30" creationId="{3EF3DB17-07DD-4D2C-95FA-4D583B344339}"/>
          </ac:grpSpMkLst>
        </pc:grpChg>
        <pc:grpChg chg="del mod">
          <ac:chgData name="Stefan Rosemann" userId="59f8833a-3cb5-434f-a21b-1930ced4df7c" providerId="ADAL" clId="{9D39F086-01B5-443C-8120-87334B1DFB07}" dt="2025-01-27T11:14:43.600" v="200" actId="21"/>
          <ac:grpSpMkLst>
            <pc:docMk/>
            <pc:sldMk cId="114570145" sldId="335"/>
            <ac:grpSpMk id="32" creationId="{E28FC13E-EB07-4CCA-AD3E-8FBAF95BA5E2}"/>
          </ac:grpSpMkLst>
        </pc:grpChg>
        <pc:grpChg chg="add del mod">
          <ac:chgData name="Stefan Rosemann" userId="59f8833a-3cb5-434f-a21b-1930ced4df7c" providerId="ADAL" clId="{9D39F086-01B5-443C-8120-87334B1DFB07}" dt="2025-01-27T11:17:35.591" v="226" actId="165"/>
          <ac:grpSpMkLst>
            <pc:docMk/>
            <pc:sldMk cId="114570145" sldId="335"/>
            <ac:grpSpMk id="42" creationId="{2A28E5DF-AD4F-D03E-6C4E-41D17AF04C62}"/>
          </ac:grpSpMkLst>
        </pc:grpChg>
        <pc:grpChg chg="add del mod">
          <ac:chgData name="Stefan Rosemann" userId="59f8833a-3cb5-434f-a21b-1930ced4df7c" providerId="ADAL" clId="{9D39F086-01B5-443C-8120-87334B1DFB07}" dt="2025-01-27T11:15:27.361" v="206" actId="478"/>
          <ac:grpSpMkLst>
            <pc:docMk/>
            <pc:sldMk cId="114570145" sldId="335"/>
            <ac:grpSpMk id="43" creationId="{E28FC13E-EB07-4CCA-AD3E-8FBAF95BA5E2}"/>
          </ac:grpSpMkLst>
        </pc:grpChg>
        <pc:grpChg chg="add mod">
          <ac:chgData name="Stefan Rosemann" userId="59f8833a-3cb5-434f-a21b-1930ced4df7c" providerId="ADAL" clId="{9D39F086-01B5-443C-8120-87334B1DFB07}" dt="2025-01-27T11:18:23.320" v="239" actId="164"/>
          <ac:grpSpMkLst>
            <pc:docMk/>
            <pc:sldMk cId="114570145" sldId="335"/>
            <ac:grpSpMk id="51" creationId="{DD981A55-D35D-ABD0-FFEE-482F0AA161B6}"/>
          </ac:grpSpMkLst>
        </pc:grpChg>
        <pc:grpChg chg="add mod">
          <ac:chgData name="Stefan Rosemann" userId="59f8833a-3cb5-434f-a21b-1930ced4df7c" providerId="ADAL" clId="{9D39F086-01B5-443C-8120-87334B1DFB07}" dt="2025-01-28T11:17:05.592" v="1020" actId="164"/>
          <ac:grpSpMkLst>
            <pc:docMk/>
            <pc:sldMk cId="114570145" sldId="335"/>
            <ac:grpSpMk id="54" creationId="{954C3AEB-837C-2F17-3E3C-E5CA8609E50C}"/>
          </ac:grpSpMkLst>
        </pc:grpChg>
        <pc:picChg chg="add del mod modCrop">
          <ac:chgData name="Stefan Rosemann" userId="59f8833a-3cb5-434f-a21b-1930ced4df7c" providerId="ADAL" clId="{9D39F086-01B5-443C-8120-87334B1DFB07}" dt="2025-01-27T11:01:17.973" v="112" actId="478"/>
          <ac:picMkLst>
            <pc:docMk/>
            <pc:sldMk cId="114570145" sldId="335"/>
            <ac:picMk id="2" creationId="{D3DE982D-D0D4-EE1B-0520-8F62489E478A}"/>
          </ac:picMkLst>
        </pc:picChg>
        <pc:picChg chg="add mod">
          <ac:chgData name="Stefan Rosemann" userId="59f8833a-3cb5-434f-a21b-1930ced4df7c" providerId="ADAL" clId="{9D39F086-01B5-443C-8120-87334B1DFB07}" dt="2025-01-28T11:17:05.592" v="1020" actId="164"/>
          <ac:picMkLst>
            <pc:docMk/>
            <pc:sldMk cId="114570145" sldId="335"/>
            <ac:picMk id="2" creationId="{F8EBE212-2AFF-373F-0922-8AA3EBBB96D9}"/>
          </ac:picMkLst>
        </pc:picChg>
        <pc:picChg chg="add del mod">
          <ac:chgData name="Stefan Rosemann" userId="59f8833a-3cb5-434f-a21b-1930ced4df7c" providerId="ADAL" clId="{9D39F086-01B5-443C-8120-87334B1DFB07}" dt="2025-01-27T11:02:47.971" v="117" actId="478"/>
          <ac:picMkLst>
            <pc:docMk/>
            <pc:sldMk cId="114570145" sldId="335"/>
            <ac:picMk id="3" creationId="{7A7029FE-4502-7BAF-E75F-A3113AC8E328}"/>
          </ac:picMkLst>
        </pc:picChg>
        <pc:picChg chg="add del mod modCrop">
          <ac:chgData name="Stefan Rosemann" userId="59f8833a-3cb5-434f-a21b-1930ced4df7c" providerId="ADAL" clId="{9D39F086-01B5-443C-8120-87334B1DFB07}" dt="2025-01-27T11:02:44.860" v="116" actId="21"/>
          <ac:picMkLst>
            <pc:docMk/>
            <pc:sldMk cId="114570145" sldId="335"/>
            <ac:picMk id="5" creationId="{1B0DA072-69F6-4E7B-8734-73A02E71AA6A}"/>
          </ac:picMkLst>
        </pc:picChg>
        <pc:picChg chg="add del mod">
          <ac:chgData name="Stefan Rosemann" userId="59f8833a-3cb5-434f-a21b-1930ced4df7c" providerId="ADAL" clId="{9D39F086-01B5-443C-8120-87334B1DFB07}" dt="2025-01-27T11:04:13.464" v="142" actId="21"/>
          <ac:picMkLst>
            <pc:docMk/>
            <pc:sldMk cId="114570145" sldId="335"/>
            <ac:picMk id="10" creationId="{1B0DA072-69F6-4E7B-8734-73A02E71AA6A}"/>
          </ac:picMkLst>
        </pc:picChg>
        <pc:picChg chg="add del mod">
          <ac:chgData name="Stefan Rosemann" userId="59f8833a-3cb5-434f-a21b-1930ced4df7c" providerId="ADAL" clId="{9D39F086-01B5-443C-8120-87334B1DFB07}" dt="2025-01-27T11:04:30.302" v="146" actId="21"/>
          <ac:picMkLst>
            <pc:docMk/>
            <pc:sldMk cId="114570145" sldId="335"/>
            <ac:picMk id="12" creationId="{70FCA0EA-E06E-40FB-824C-D785084F6D87}"/>
          </ac:picMkLst>
        </pc:picChg>
        <pc:picChg chg="mod">
          <ac:chgData name="Stefan Rosemann" userId="59f8833a-3cb5-434f-a21b-1930ced4df7c" providerId="ADAL" clId="{9D39F086-01B5-443C-8120-87334B1DFB07}" dt="2025-01-27T11:03:06.258" v="122" actId="1076"/>
          <ac:picMkLst>
            <pc:docMk/>
            <pc:sldMk cId="114570145" sldId="335"/>
            <ac:picMk id="14" creationId="{151BCB78-B615-4DCC-957F-75B61CC64A8E}"/>
          </ac:picMkLst>
        </pc:picChg>
        <pc:picChg chg="del mod">
          <ac:chgData name="Stefan Rosemann" userId="59f8833a-3cb5-434f-a21b-1930ced4df7c" providerId="ADAL" clId="{9D39F086-01B5-443C-8120-87334B1DFB07}" dt="2025-01-28T11:16:33.791" v="1010" actId="478"/>
          <ac:picMkLst>
            <pc:docMk/>
            <pc:sldMk cId="114570145" sldId="335"/>
            <ac:picMk id="15" creationId="{8507F396-4A20-4297-9622-0DB67DAA8B1A}"/>
          </ac:picMkLst>
        </pc:picChg>
        <pc:picChg chg="add del mod topLvl">
          <ac:chgData name="Stefan Rosemann" userId="59f8833a-3cb5-434f-a21b-1930ced4df7c" providerId="ADAL" clId="{9D39F086-01B5-443C-8120-87334B1DFB07}" dt="2025-01-28T11:18:13.887" v="1035" actId="164"/>
          <ac:picMkLst>
            <pc:docMk/>
            <pc:sldMk cId="114570145" sldId="335"/>
            <ac:picMk id="16" creationId="{1B0DA072-69F6-4E7B-8734-73A02E71AA6A}"/>
          </ac:picMkLst>
        </pc:picChg>
        <pc:picChg chg="mod">
          <ac:chgData name="Stefan Rosemann" userId="59f8833a-3cb5-434f-a21b-1930ced4df7c" providerId="ADAL" clId="{9D39F086-01B5-443C-8120-87334B1DFB07}" dt="2025-01-27T11:03:25.369" v="127" actId="1076"/>
          <ac:picMkLst>
            <pc:docMk/>
            <pc:sldMk cId="114570145" sldId="335"/>
            <ac:picMk id="18" creationId="{172A0747-4865-4A01-98CC-589C5FBBADC4}"/>
          </ac:picMkLst>
        </pc:picChg>
        <pc:picChg chg="add mod topLvl">
          <ac:chgData name="Stefan Rosemann" userId="59f8833a-3cb5-434f-a21b-1930ced4df7c" providerId="ADAL" clId="{9D39F086-01B5-443C-8120-87334B1DFB07}" dt="2025-01-28T11:18:13.887" v="1035" actId="164"/>
          <ac:picMkLst>
            <pc:docMk/>
            <pc:sldMk cId="114570145" sldId="335"/>
            <ac:picMk id="23" creationId="{E9E24452-273B-581E-5CF9-80D539572AB1}"/>
          </ac:picMkLst>
        </pc:picChg>
        <pc:picChg chg="mod">
          <ac:chgData name="Stefan Rosemann" userId="59f8833a-3cb5-434f-a21b-1930ced4df7c" providerId="ADAL" clId="{9D39F086-01B5-443C-8120-87334B1DFB07}" dt="2025-01-27T11:26:17.171" v="252" actId="255"/>
          <ac:picMkLst>
            <pc:docMk/>
            <pc:sldMk cId="114570145" sldId="335"/>
            <ac:picMk id="26" creationId="{C370E49A-D4B4-4CC6-BA27-DC30A93CD0EF}"/>
          </ac:picMkLst>
        </pc:picChg>
        <pc:picChg chg="add del mod">
          <ac:chgData name="Stefan Rosemann" userId="59f8833a-3cb5-434f-a21b-1930ced4df7c" providerId="ADAL" clId="{9D39F086-01B5-443C-8120-87334B1DFB07}" dt="2025-01-27T11:09:15.326" v="166" actId="21"/>
          <ac:picMkLst>
            <pc:docMk/>
            <pc:sldMk cId="114570145" sldId="335"/>
            <ac:picMk id="33" creationId="{6150D100-455F-EE67-65FE-C55EAF6D7772}"/>
          </ac:picMkLst>
        </pc:picChg>
        <pc:picChg chg="mod">
          <ac:chgData name="Stefan Rosemann" userId="59f8833a-3cb5-434f-a21b-1930ced4df7c" providerId="ADAL" clId="{9D39F086-01B5-443C-8120-87334B1DFB07}" dt="2025-01-27T11:03:36.371" v="129" actId="1076"/>
          <ac:picMkLst>
            <pc:docMk/>
            <pc:sldMk cId="114570145" sldId="335"/>
            <ac:picMk id="35" creationId="{8C65B39E-5D2C-4FCD-AF84-602491F85D76}"/>
          </ac:picMkLst>
        </pc:picChg>
        <pc:picChg chg="add del mod">
          <ac:chgData name="Stefan Rosemann" userId="59f8833a-3cb5-434f-a21b-1930ced4df7c" providerId="ADAL" clId="{9D39F086-01B5-443C-8120-87334B1DFB07}" dt="2025-01-27T11:10:11.092" v="174" actId="478"/>
          <ac:picMkLst>
            <pc:docMk/>
            <pc:sldMk cId="114570145" sldId="335"/>
            <ac:picMk id="36" creationId="{5D99F057-BA3E-3AAB-2752-7EC9B97B9051}"/>
          </ac:picMkLst>
        </pc:picChg>
        <pc:picChg chg="add del mod topLvl">
          <ac:chgData name="Stefan Rosemann" userId="59f8833a-3cb5-434f-a21b-1930ced4df7c" providerId="ADAL" clId="{9D39F086-01B5-443C-8120-87334B1DFB07}" dt="2025-01-27T11:18:12.313" v="236" actId="21"/>
          <ac:picMkLst>
            <pc:docMk/>
            <pc:sldMk cId="114570145" sldId="335"/>
            <ac:picMk id="37" creationId="{338631D0-7ACC-FF66-CA9A-57EA5403791C}"/>
          </ac:picMkLst>
        </pc:picChg>
        <pc:picChg chg="add del mod modCrop">
          <ac:chgData name="Stefan Rosemann" userId="59f8833a-3cb5-434f-a21b-1930ced4df7c" providerId="ADAL" clId="{9D39F086-01B5-443C-8120-87334B1DFB07}" dt="2025-01-27T11:11:54.174" v="185" actId="21"/>
          <ac:picMkLst>
            <pc:docMk/>
            <pc:sldMk cId="114570145" sldId="335"/>
            <ac:picMk id="38" creationId="{737DAC0D-42E9-F02D-3D9E-F55C6A73AD6F}"/>
          </ac:picMkLst>
        </pc:picChg>
        <pc:picChg chg="del mod">
          <ac:chgData name="Stefan Rosemann" userId="59f8833a-3cb5-434f-a21b-1930ced4df7c" providerId="ADAL" clId="{9D39F086-01B5-443C-8120-87334B1DFB07}" dt="2025-01-27T11:04:02.494" v="137" actId="21"/>
          <ac:picMkLst>
            <pc:docMk/>
            <pc:sldMk cId="114570145" sldId="335"/>
            <ac:picMk id="40" creationId="{70FCA0EA-E06E-40FB-824C-D785084F6D87}"/>
          </ac:picMkLst>
        </pc:picChg>
        <pc:picChg chg="add del mod">
          <ac:chgData name="Stefan Rosemann" userId="59f8833a-3cb5-434f-a21b-1930ced4df7c" providerId="ADAL" clId="{9D39F086-01B5-443C-8120-87334B1DFB07}" dt="2025-01-27T11:18:32.536" v="240" actId="21"/>
          <ac:picMkLst>
            <pc:docMk/>
            <pc:sldMk cId="114570145" sldId="335"/>
            <ac:picMk id="41" creationId="{6D0D3130-1C76-50F3-FC62-16C66E401D5E}"/>
          </ac:picMkLst>
        </pc:picChg>
        <pc:picChg chg="mod">
          <ac:chgData name="Stefan Rosemann" userId="59f8833a-3cb5-434f-a21b-1930ced4df7c" providerId="ADAL" clId="{9D39F086-01B5-443C-8120-87334B1DFB07}" dt="2025-01-27T11:14:44.897" v="201"/>
          <ac:picMkLst>
            <pc:docMk/>
            <pc:sldMk cId="114570145" sldId="335"/>
            <ac:picMk id="44" creationId="{8C65B39E-5D2C-4FCD-AF84-602491F85D76}"/>
          </ac:picMkLst>
        </pc:picChg>
        <pc:picChg chg="add mod">
          <ac:chgData name="Stefan Rosemann" userId="59f8833a-3cb5-434f-a21b-1930ced4df7c" providerId="ADAL" clId="{9D39F086-01B5-443C-8120-87334B1DFB07}" dt="2025-01-27T11:18:23.320" v="239" actId="164"/>
          <ac:picMkLst>
            <pc:docMk/>
            <pc:sldMk cId="114570145" sldId="335"/>
            <ac:picMk id="50" creationId="{338631D0-7ACC-FF66-CA9A-57EA5403791C}"/>
          </ac:picMkLst>
        </pc:picChg>
        <pc:picChg chg="add mod">
          <ac:chgData name="Stefan Rosemann" userId="59f8833a-3cb5-434f-a21b-1930ced4df7c" providerId="ADAL" clId="{9D39F086-01B5-443C-8120-87334B1DFB07}" dt="2025-01-27T11:18:37.420" v="242" actId="1076"/>
          <ac:picMkLst>
            <pc:docMk/>
            <pc:sldMk cId="114570145" sldId="335"/>
            <ac:picMk id="52" creationId="{6D0D3130-1C76-50F3-FC62-16C66E401D5E}"/>
          </ac:picMkLst>
        </pc:picChg>
        <pc:picChg chg="add del mod">
          <ac:chgData name="Stefan Rosemann" userId="59f8833a-3cb5-434f-a21b-1930ced4df7c" providerId="ADAL" clId="{9D39F086-01B5-443C-8120-87334B1DFB07}" dt="2025-01-27T11:09:04.573" v="161" actId="21"/>
          <ac:picMkLst>
            <pc:docMk/>
            <pc:sldMk cId="114570145" sldId="335"/>
            <ac:picMk id="1026" creationId="{6150D100-455F-EE67-65FE-C55EAF6D7772}"/>
          </ac:picMkLst>
        </pc:picChg>
        <pc:picChg chg="mod">
          <ac:chgData name="Stefan Rosemann" userId="59f8833a-3cb5-434f-a21b-1930ced4df7c" providerId="ADAL" clId="{9D39F086-01B5-443C-8120-87334B1DFB07}" dt="2025-01-27T11:03:06.258" v="122" actId="1076"/>
          <ac:picMkLst>
            <pc:docMk/>
            <pc:sldMk cId="114570145" sldId="335"/>
            <ac:picMk id="2050" creationId="{9CBC3754-C97C-4D56-B6BC-AF90A17960D2}"/>
          </ac:picMkLst>
        </pc:picChg>
        <pc:picChg chg="mod">
          <ac:chgData name="Stefan Rosemann" userId="59f8833a-3cb5-434f-a21b-1930ced4df7c" providerId="ADAL" clId="{9D39F086-01B5-443C-8120-87334B1DFB07}" dt="2025-01-27T11:03:25.369" v="127" actId="1076"/>
          <ac:picMkLst>
            <pc:docMk/>
            <pc:sldMk cId="114570145" sldId="335"/>
            <ac:picMk id="3074" creationId="{D0A5861E-14B2-4D15-9ACB-D0333E1E9479}"/>
          </ac:picMkLst>
        </pc:picChg>
        <pc:picChg chg="del mod">
          <ac:chgData name="Stefan Rosemann" userId="59f8833a-3cb5-434f-a21b-1930ced4df7c" providerId="ADAL" clId="{9D39F086-01B5-443C-8120-87334B1DFB07}" dt="2025-01-27T11:08:03.505" v="155" actId="478"/>
          <ac:picMkLst>
            <pc:docMk/>
            <pc:sldMk cId="114570145" sldId="335"/>
            <ac:picMk id="3078" creationId="{01ED3FD6-04A5-4E00-A0F4-02D5A489B67E}"/>
          </ac:picMkLst>
        </pc:picChg>
      </pc:sldChg>
      <pc:sldChg chg="addSp delSp modSp mod delAnim modAnim">
        <pc:chgData name="Stefan Rosemann" userId="59f8833a-3cb5-434f-a21b-1930ced4df7c" providerId="ADAL" clId="{9D39F086-01B5-443C-8120-87334B1DFB07}" dt="2025-01-28T11:14:29.443" v="1000"/>
        <pc:sldMkLst>
          <pc:docMk/>
          <pc:sldMk cId="2725426527" sldId="336"/>
        </pc:sldMkLst>
        <pc:spChg chg="add mod">
          <ac:chgData name="Stefan Rosemann" userId="59f8833a-3cb5-434f-a21b-1930ced4df7c" providerId="ADAL" clId="{9D39F086-01B5-443C-8120-87334B1DFB07}" dt="2025-01-27T10:09:39.097" v="12"/>
          <ac:spMkLst>
            <pc:docMk/>
            <pc:sldMk cId="2725426527" sldId="336"/>
            <ac:spMk id="2" creationId="{9BCE3C65-9A4F-D11D-2141-DF3F5B6880B4}"/>
          </ac:spMkLst>
        </pc:spChg>
        <pc:spChg chg="add del mod">
          <ac:chgData name="Stefan Rosemann" userId="59f8833a-3cb5-434f-a21b-1930ced4df7c" providerId="ADAL" clId="{9D39F086-01B5-443C-8120-87334B1DFB07}" dt="2025-01-28T11:11:58.203" v="971" actId="21"/>
          <ac:spMkLst>
            <pc:docMk/>
            <pc:sldMk cId="2725426527" sldId="336"/>
            <ac:spMk id="3" creationId="{93421C30-5A72-D1A3-2B2B-B0F4CCB67DF5}"/>
          </ac:spMkLst>
        </pc:spChg>
        <pc:spChg chg="mod">
          <ac:chgData name="Stefan Rosemann" userId="59f8833a-3cb5-434f-a21b-1930ced4df7c" providerId="ADAL" clId="{9D39F086-01B5-443C-8120-87334B1DFB07}" dt="2025-01-27T10:09:24.279" v="11"/>
          <ac:spMkLst>
            <pc:docMk/>
            <pc:sldMk cId="2725426527" sldId="336"/>
            <ac:spMk id="4" creationId="{E054506F-4E36-E476-9D1C-426844C1C4AB}"/>
          </ac:spMkLst>
        </pc:spChg>
        <pc:spChg chg="add del mod">
          <ac:chgData name="Stefan Rosemann" userId="59f8833a-3cb5-434f-a21b-1930ced4df7c" providerId="ADAL" clId="{9D39F086-01B5-443C-8120-87334B1DFB07}" dt="2025-01-28T11:10:23.308" v="950" actId="21"/>
          <ac:spMkLst>
            <pc:docMk/>
            <pc:sldMk cId="2725426527" sldId="336"/>
            <ac:spMk id="5" creationId="{93421C30-5A72-D1A3-2B2B-B0F4CCB67DF5}"/>
          </ac:spMkLst>
        </pc:spChg>
        <pc:spChg chg="add del mod">
          <ac:chgData name="Stefan Rosemann" userId="59f8833a-3cb5-434f-a21b-1930ced4df7c" providerId="ADAL" clId="{9D39F086-01B5-443C-8120-87334B1DFB07}" dt="2025-01-28T11:10:56.677" v="958" actId="21"/>
          <ac:spMkLst>
            <pc:docMk/>
            <pc:sldMk cId="2725426527" sldId="336"/>
            <ac:spMk id="9" creationId="{F2BE620D-833F-5C41-0523-7DC099A25920}"/>
          </ac:spMkLst>
        </pc:spChg>
        <pc:spChg chg="add mod">
          <ac:chgData name="Stefan Rosemann" userId="59f8833a-3cb5-434f-a21b-1930ced4df7c" providerId="ADAL" clId="{9D39F086-01B5-443C-8120-87334B1DFB07}" dt="2025-01-27T10:12:41.775" v="40" actId="164"/>
          <ac:spMkLst>
            <pc:docMk/>
            <pc:sldMk cId="2725426527" sldId="336"/>
            <ac:spMk id="10" creationId="{75D6BE50-9530-86C6-8B2B-3B5AC36D0B3D}"/>
          </ac:spMkLst>
        </pc:spChg>
        <pc:spChg chg="add mod">
          <ac:chgData name="Stefan Rosemann" userId="59f8833a-3cb5-434f-a21b-1930ced4df7c" providerId="ADAL" clId="{9D39F086-01B5-443C-8120-87334B1DFB07}" dt="2025-01-28T11:11:29.733" v="965" actId="164"/>
          <ac:spMkLst>
            <pc:docMk/>
            <pc:sldMk cId="2725426527" sldId="336"/>
            <ac:spMk id="15" creationId="{F2BE620D-833F-5C41-0523-7DC099A25920}"/>
          </ac:spMkLst>
        </pc:spChg>
        <pc:spChg chg="del mod topLvl">
          <ac:chgData name="Stefan Rosemann" userId="59f8833a-3cb5-434f-a21b-1930ced4df7c" providerId="ADAL" clId="{9D39F086-01B5-443C-8120-87334B1DFB07}" dt="2025-01-28T11:12:17.903" v="977" actId="21"/>
          <ac:spMkLst>
            <pc:docMk/>
            <pc:sldMk cId="2725426527" sldId="336"/>
            <ac:spMk id="19" creationId="{F2BE620D-833F-5C41-0523-7DC099A25920}"/>
          </ac:spMkLst>
        </pc:spChg>
        <pc:spChg chg="add del mod">
          <ac:chgData name="Stefan Rosemann" userId="59f8833a-3cb5-434f-a21b-1930ced4df7c" providerId="ADAL" clId="{9D39F086-01B5-443C-8120-87334B1DFB07}" dt="2025-01-28T11:13:45.119" v="986" actId="21"/>
          <ac:spMkLst>
            <pc:docMk/>
            <pc:sldMk cId="2725426527" sldId="336"/>
            <ac:spMk id="20" creationId="{93421C30-5A72-D1A3-2B2B-B0F4CCB67DF5}"/>
          </ac:spMkLst>
        </pc:spChg>
        <pc:spChg chg="add del mod">
          <ac:chgData name="Stefan Rosemann" userId="59f8833a-3cb5-434f-a21b-1930ced4df7c" providerId="ADAL" clId="{9D39F086-01B5-443C-8120-87334B1DFB07}" dt="2025-01-28T11:14:09.833" v="996" actId="21"/>
          <ac:spMkLst>
            <pc:docMk/>
            <pc:sldMk cId="2725426527" sldId="336"/>
            <ac:spMk id="22" creationId="{F2BE620D-833F-5C41-0523-7DC099A25920}"/>
          </ac:spMkLst>
        </pc:spChg>
        <pc:spChg chg="add mod">
          <ac:chgData name="Stefan Rosemann" userId="59f8833a-3cb5-434f-a21b-1930ced4df7c" providerId="ADAL" clId="{9D39F086-01B5-443C-8120-87334B1DFB07}" dt="2025-01-28T11:14:07.821" v="995" actId="164"/>
          <ac:spMkLst>
            <pc:docMk/>
            <pc:sldMk cId="2725426527" sldId="336"/>
            <ac:spMk id="23" creationId="{93421C30-5A72-D1A3-2B2B-B0F4CCB67DF5}"/>
          </ac:spMkLst>
        </pc:spChg>
        <pc:spChg chg="add mod">
          <ac:chgData name="Stefan Rosemann" userId="59f8833a-3cb5-434f-a21b-1930ced4df7c" providerId="ADAL" clId="{9D39F086-01B5-443C-8120-87334B1DFB07}" dt="2025-01-28T11:14:10.678" v="997"/>
          <ac:spMkLst>
            <pc:docMk/>
            <pc:sldMk cId="2725426527" sldId="336"/>
            <ac:spMk id="25" creationId="{F2BE620D-833F-5C41-0523-7DC099A25920}"/>
          </ac:spMkLst>
        </pc:spChg>
        <pc:grpChg chg="add mod">
          <ac:chgData name="Stefan Rosemann" userId="59f8833a-3cb5-434f-a21b-1930ced4df7c" providerId="ADAL" clId="{9D39F086-01B5-443C-8120-87334B1DFB07}" dt="2025-01-27T10:13:35.173" v="51" actId="1076"/>
          <ac:grpSpMkLst>
            <pc:docMk/>
            <pc:sldMk cId="2725426527" sldId="336"/>
            <ac:grpSpMk id="14" creationId="{F4B1E7CE-D6F2-001D-4858-6FBC4172C275}"/>
          </ac:grpSpMkLst>
        </pc:grpChg>
        <pc:grpChg chg="add del mod">
          <ac:chgData name="Stefan Rosemann" userId="59f8833a-3cb5-434f-a21b-1930ced4df7c" providerId="ADAL" clId="{9D39F086-01B5-443C-8120-87334B1DFB07}" dt="2025-01-28T11:11:49.193" v="967" actId="21"/>
          <ac:grpSpMkLst>
            <pc:docMk/>
            <pc:sldMk cId="2725426527" sldId="336"/>
            <ac:grpSpMk id="16" creationId="{87A344FC-C16C-D70D-4153-68D565820474}"/>
          </ac:grpSpMkLst>
        </pc:grpChg>
        <pc:grpChg chg="add del mod">
          <ac:chgData name="Stefan Rosemann" userId="59f8833a-3cb5-434f-a21b-1930ced4df7c" providerId="ADAL" clId="{9D39F086-01B5-443C-8120-87334B1DFB07}" dt="2025-01-28T11:12:06.914" v="974" actId="165"/>
          <ac:grpSpMkLst>
            <pc:docMk/>
            <pc:sldMk cId="2725426527" sldId="336"/>
            <ac:grpSpMk id="17" creationId="{87A344FC-C16C-D70D-4153-68D565820474}"/>
          </ac:grpSpMkLst>
        </pc:grpChg>
        <pc:grpChg chg="add del mod">
          <ac:chgData name="Stefan Rosemann" userId="59f8833a-3cb5-434f-a21b-1930ced4df7c" providerId="ADAL" clId="{9D39F086-01B5-443C-8120-87334B1DFB07}" dt="2025-01-28T11:13:30.155" v="982" actId="478"/>
          <ac:grpSpMkLst>
            <pc:docMk/>
            <pc:sldMk cId="2725426527" sldId="336"/>
            <ac:grpSpMk id="21" creationId="{653CE058-DADD-5068-1D31-65F30F7DDB1E}"/>
          </ac:grpSpMkLst>
        </pc:grpChg>
        <pc:grpChg chg="add mod">
          <ac:chgData name="Stefan Rosemann" userId="59f8833a-3cb5-434f-a21b-1930ced4df7c" providerId="ADAL" clId="{9D39F086-01B5-443C-8120-87334B1DFB07}" dt="2025-01-28T11:14:07.821" v="995" actId="164"/>
          <ac:grpSpMkLst>
            <pc:docMk/>
            <pc:sldMk cId="2725426527" sldId="336"/>
            <ac:grpSpMk id="24" creationId="{6D3548E3-507A-CC5F-616F-528838469DD1}"/>
          </ac:grpSpMkLst>
        </pc:grpChg>
        <pc:picChg chg="add mod">
          <ac:chgData name="Stefan Rosemann" userId="59f8833a-3cb5-434f-a21b-1930ced4df7c" providerId="ADAL" clId="{9D39F086-01B5-443C-8120-87334B1DFB07}" dt="2025-01-28T11:11:29.733" v="965" actId="164"/>
          <ac:picMkLst>
            <pc:docMk/>
            <pc:sldMk cId="2725426527" sldId="336"/>
            <ac:picMk id="2" creationId="{14F3BA22-25B2-EC87-E040-94978652610E}"/>
          </ac:picMkLst>
        </pc:picChg>
        <pc:picChg chg="add del mod">
          <ac:chgData name="Stefan Rosemann" userId="59f8833a-3cb5-434f-a21b-1930ced4df7c" providerId="ADAL" clId="{9D39F086-01B5-443C-8120-87334B1DFB07}" dt="2025-01-27T10:09:59.859" v="15" actId="478"/>
          <ac:picMkLst>
            <pc:docMk/>
            <pc:sldMk cId="2725426527" sldId="336"/>
            <ac:picMk id="3" creationId="{36802C99-9F5A-D918-2828-3C17406B7C0C}"/>
          </ac:picMkLst>
        </pc:picChg>
        <pc:picChg chg="mod">
          <ac:chgData name="Stefan Rosemann" userId="59f8833a-3cb5-434f-a21b-1930ced4df7c" providerId="ADAL" clId="{9D39F086-01B5-443C-8120-87334B1DFB07}" dt="2025-01-28T11:10:51.855" v="956" actId="1076"/>
          <ac:picMkLst>
            <pc:docMk/>
            <pc:sldMk cId="2725426527" sldId="336"/>
            <ac:picMk id="11" creationId="{BFA40D52-1558-405F-B328-5826FDA5B0E8}"/>
          </ac:picMkLst>
        </pc:picChg>
        <pc:picChg chg="add mod">
          <ac:chgData name="Stefan Rosemann" userId="59f8833a-3cb5-434f-a21b-1930ced4df7c" providerId="ADAL" clId="{9D39F086-01B5-443C-8120-87334B1DFB07}" dt="2025-01-27T10:13:54.095" v="56" actId="1076"/>
          <ac:picMkLst>
            <pc:docMk/>
            <pc:sldMk cId="2725426527" sldId="336"/>
            <ac:picMk id="12" creationId="{C8812CC8-04E5-9DCD-D415-0792D71DFE14}"/>
          </ac:picMkLst>
        </pc:picChg>
        <pc:picChg chg="del mod">
          <ac:chgData name="Stefan Rosemann" userId="59f8833a-3cb5-434f-a21b-1930ced4df7c" providerId="ADAL" clId="{9D39F086-01B5-443C-8120-87334B1DFB07}" dt="2025-01-28T11:09:43.835" v="940" actId="478"/>
          <ac:picMkLst>
            <pc:docMk/>
            <pc:sldMk cId="2725426527" sldId="336"/>
            <ac:picMk id="13" creationId="{6417F23F-7635-4782-8B61-1C0455A3C5C9}"/>
          </ac:picMkLst>
        </pc:picChg>
        <pc:picChg chg="del mod topLvl">
          <ac:chgData name="Stefan Rosemann" userId="59f8833a-3cb5-434f-a21b-1930ced4df7c" providerId="ADAL" clId="{9D39F086-01B5-443C-8120-87334B1DFB07}" dt="2025-01-28T11:13:30.155" v="982" actId="478"/>
          <ac:picMkLst>
            <pc:docMk/>
            <pc:sldMk cId="2725426527" sldId="336"/>
            <ac:picMk id="18" creationId="{14F3BA22-25B2-EC87-E040-94978652610E}"/>
          </ac:picMkLst>
        </pc:picChg>
        <pc:picChg chg="add mod">
          <ac:chgData name="Stefan Rosemann" userId="59f8833a-3cb5-434f-a21b-1930ced4df7c" providerId="ADAL" clId="{9D39F086-01B5-443C-8120-87334B1DFB07}" dt="2025-01-28T11:14:07.821" v="995" actId="164"/>
          <ac:picMkLst>
            <pc:docMk/>
            <pc:sldMk cId="2725426527" sldId="336"/>
            <ac:picMk id="1028" creationId="{99CE5494-3EC5-CF40-50A9-F9003749E0F8}"/>
          </ac:picMkLst>
        </pc:picChg>
      </pc:sldChg>
      <pc:sldChg chg="addSp delSp modSp add mod addAnim delAnim modAnim">
        <pc:chgData name="Stefan Rosemann" userId="59f8833a-3cb5-434f-a21b-1930ced4df7c" providerId="ADAL" clId="{9D39F086-01B5-443C-8120-87334B1DFB07}" dt="2025-01-28T11:27:55.426" v="1179" actId="1076"/>
        <pc:sldMkLst>
          <pc:docMk/>
          <pc:sldMk cId="1748311975" sldId="339"/>
        </pc:sldMkLst>
        <pc:spChg chg="del mod topLvl">
          <ac:chgData name="Stefan Rosemann" userId="59f8833a-3cb5-434f-a21b-1930ced4df7c" providerId="ADAL" clId="{9D39F086-01B5-443C-8120-87334B1DFB07}" dt="2025-01-27T11:38:44.306" v="343" actId="478"/>
          <ac:spMkLst>
            <pc:docMk/>
            <pc:sldMk cId="1748311975" sldId="339"/>
            <ac:spMk id="3" creationId="{4EA65E98-CE16-F47C-1FD4-ABA9F3944F94}"/>
          </ac:spMkLst>
        </pc:spChg>
        <pc:spChg chg="mod">
          <ac:chgData name="Stefan Rosemann" userId="59f8833a-3cb5-434f-a21b-1930ced4df7c" providerId="ADAL" clId="{9D39F086-01B5-443C-8120-87334B1DFB07}" dt="2025-01-27T11:16:01.496" v="212"/>
          <ac:spMkLst>
            <pc:docMk/>
            <pc:sldMk cId="1748311975" sldId="339"/>
            <ac:spMk id="4" creationId="{E054506F-4E36-E476-9D1C-426844C1C4AB}"/>
          </ac:spMkLst>
        </pc:spChg>
        <pc:spChg chg="mod topLvl">
          <ac:chgData name="Stefan Rosemann" userId="59f8833a-3cb5-434f-a21b-1930ced4df7c" providerId="ADAL" clId="{9D39F086-01B5-443C-8120-87334B1DFB07}" dt="2025-01-28T11:19:15.834" v="1042" actId="1076"/>
          <ac:spMkLst>
            <pc:docMk/>
            <pc:sldMk cId="1748311975" sldId="339"/>
            <ac:spMk id="9" creationId="{19FBE50F-EF5F-4C78-8C61-43DC1DCB6FFD}"/>
          </ac:spMkLst>
        </pc:spChg>
        <pc:spChg chg="mod">
          <ac:chgData name="Stefan Rosemann" userId="59f8833a-3cb5-434f-a21b-1930ced4df7c" providerId="ADAL" clId="{9D39F086-01B5-443C-8120-87334B1DFB07}" dt="2025-01-28T11:27:26.385" v="1175" actId="1076"/>
          <ac:spMkLst>
            <pc:docMk/>
            <pc:sldMk cId="1748311975" sldId="339"/>
            <ac:spMk id="11" creationId="{6F06C182-18B3-4513-9EB8-6B955EFD0680}"/>
          </ac:spMkLst>
        </pc:spChg>
        <pc:spChg chg="mod">
          <ac:chgData name="Stefan Rosemann" userId="59f8833a-3cb5-434f-a21b-1930ced4df7c" providerId="ADAL" clId="{9D39F086-01B5-443C-8120-87334B1DFB07}" dt="2025-01-28T11:19:11.355" v="1041" actId="1076"/>
          <ac:spMkLst>
            <pc:docMk/>
            <pc:sldMk cId="1748311975" sldId="339"/>
            <ac:spMk id="12" creationId="{A851D565-E4B7-3BF2-E1B6-FC9C51A1D68A}"/>
          </ac:spMkLst>
        </pc:spChg>
        <pc:spChg chg="mod ord">
          <ac:chgData name="Stefan Rosemann" userId="59f8833a-3cb5-434f-a21b-1930ced4df7c" providerId="ADAL" clId="{9D39F086-01B5-443C-8120-87334B1DFB07}" dt="2025-01-28T11:27:15.247" v="1173" actId="170"/>
          <ac:spMkLst>
            <pc:docMk/>
            <pc:sldMk cId="1748311975" sldId="339"/>
            <ac:spMk id="19" creationId="{1BAA5292-7B11-4A0E-BDF5-C2CB26A3EB38}"/>
          </ac:spMkLst>
        </pc:spChg>
        <pc:spChg chg="del topLvl">
          <ac:chgData name="Stefan Rosemann" userId="59f8833a-3cb5-434f-a21b-1930ced4df7c" providerId="ADAL" clId="{9D39F086-01B5-443C-8120-87334B1DFB07}" dt="2025-01-27T11:35:46.475" v="324" actId="21"/>
          <ac:spMkLst>
            <pc:docMk/>
            <pc:sldMk cId="1748311975" sldId="339"/>
            <ac:spMk id="20" creationId="{EB032441-3AF0-44A3-9CA8-51DA72DF86D3}"/>
          </ac:spMkLst>
        </pc:spChg>
        <pc:spChg chg="mod">
          <ac:chgData name="Stefan Rosemann" userId="59f8833a-3cb5-434f-a21b-1930ced4df7c" providerId="ADAL" clId="{9D39F086-01B5-443C-8120-87334B1DFB07}" dt="2025-01-28T11:27:39.707" v="1178" actId="1076"/>
          <ac:spMkLst>
            <pc:docMk/>
            <pc:sldMk cId="1748311975" sldId="339"/>
            <ac:spMk id="21" creationId="{27B91D47-E2D1-4A2D-B9AF-B2C6297FBF60}"/>
          </ac:spMkLst>
        </pc:spChg>
        <pc:spChg chg="add mod">
          <ac:chgData name="Stefan Rosemann" userId="59f8833a-3cb5-434f-a21b-1930ced4df7c" providerId="ADAL" clId="{9D39F086-01B5-443C-8120-87334B1DFB07}" dt="2025-01-28T11:27:55.426" v="1179" actId="1076"/>
          <ac:spMkLst>
            <pc:docMk/>
            <pc:sldMk cId="1748311975" sldId="339"/>
            <ac:spMk id="32" creationId="{55F6C144-3C6F-A5BC-E3DD-4CFD7F80912E}"/>
          </ac:spMkLst>
        </pc:spChg>
        <pc:spChg chg="del mod">
          <ac:chgData name="Stefan Rosemann" userId="59f8833a-3cb5-434f-a21b-1930ced4df7c" providerId="ADAL" clId="{9D39F086-01B5-443C-8120-87334B1DFB07}" dt="2025-01-27T11:38:00.345" v="334" actId="478"/>
          <ac:spMkLst>
            <pc:docMk/>
            <pc:sldMk cId="1748311975" sldId="339"/>
            <ac:spMk id="45" creationId="{3A634B2C-0942-42A4-B72A-54CBA5AFAE46}"/>
          </ac:spMkLst>
        </pc:spChg>
        <pc:spChg chg="add mod">
          <ac:chgData name="Stefan Rosemann" userId="59f8833a-3cb5-434f-a21b-1930ced4df7c" providerId="ADAL" clId="{9D39F086-01B5-443C-8120-87334B1DFB07}" dt="2025-01-27T11:35:57.090" v="327" actId="164"/>
          <ac:spMkLst>
            <pc:docMk/>
            <pc:sldMk cId="1748311975" sldId="339"/>
            <ac:spMk id="2048" creationId="{EB032441-3AF0-44A3-9CA8-51DA72DF86D3}"/>
          </ac:spMkLst>
        </pc:spChg>
        <pc:spChg chg="add mod">
          <ac:chgData name="Stefan Rosemann" userId="59f8833a-3cb5-434f-a21b-1930ced4df7c" providerId="ADAL" clId="{9D39F086-01B5-443C-8120-87334B1DFB07}" dt="2025-01-28T11:22:53.491" v="1070" actId="164"/>
          <ac:spMkLst>
            <pc:docMk/>
            <pc:sldMk cId="1748311975" sldId="339"/>
            <ac:spMk id="2051" creationId="{E908E006-50EA-E5BC-64CA-8EB1D0F40980}"/>
          </ac:spMkLst>
        </pc:spChg>
        <pc:spChg chg="add mod">
          <ac:chgData name="Stefan Rosemann" userId="59f8833a-3cb5-434f-a21b-1930ced4df7c" providerId="ADAL" clId="{9D39F086-01B5-443C-8120-87334B1DFB07}" dt="2025-01-27T11:39:16.557" v="353" actId="164"/>
          <ac:spMkLst>
            <pc:docMk/>
            <pc:sldMk cId="1748311975" sldId="339"/>
            <ac:spMk id="2052" creationId="{AF1CA800-5AA6-2FB0-2F96-5CB8CF1605DD}"/>
          </ac:spMkLst>
        </pc:spChg>
        <pc:grpChg chg="add del mod ord">
          <ac:chgData name="Stefan Rosemann" userId="59f8833a-3cb5-434f-a21b-1930ced4df7c" providerId="ADAL" clId="{9D39F086-01B5-443C-8120-87334B1DFB07}" dt="2025-01-27T11:38:44.306" v="343" actId="478"/>
          <ac:grpSpMkLst>
            <pc:docMk/>
            <pc:sldMk cId="1748311975" sldId="339"/>
            <ac:grpSpMk id="2" creationId="{2A28E5DF-AD4F-D03E-6C4E-41D17AF04C62}"/>
          </ac:grpSpMkLst>
        </pc:grpChg>
        <pc:grpChg chg="add mod">
          <ac:chgData name="Stefan Rosemann" userId="59f8833a-3cb5-434f-a21b-1930ced4df7c" providerId="ADAL" clId="{9D39F086-01B5-443C-8120-87334B1DFB07}" dt="2025-01-28T11:19:11.355" v="1041" actId="1076"/>
          <ac:grpSpMkLst>
            <pc:docMk/>
            <pc:sldMk cId="1748311975" sldId="339"/>
            <ac:grpSpMk id="2" creationId="{B1C48E51-0662-C031-FDAB-F9892A65779F}"/>
          </ac:grpSpMkLst>
        </pc:grpChg>
        <pc:grpChg chg="mod">
          <ac:chgData name="Stefan Rosemann" userId="59f8833a-3cb5-434f-a21b-1930ced4df7c" providerId="ADAL" clId="{9D39F086-01B5-443C-8120-87334B1DFB07}" dt="2025-01-28T11:19:11.355" v="1041" actId="1076"/>
          <ac:grpSpMkLst>
            <pc:docMk/>
            <pc:sldMk cId="1748311975" sldId="339"/>
            <ac:grpSpMk id="3" creationId="{A0C560E7-1C62-2A76-7520-37FB5F68EAD8}"/>
          </ac:grpSpMkLst>
        </pc:grpChg>
        <pc:grpChg chg="mod">
          <ac:chgData name="Stefan Rosemann" userId="59f8833a-3cb5-434f-a21b-1930ced4df7c" providerId="ADAL" clId="{9D39F086-01B5-443C-8120-87334B1DFB07}" dt="2025-01-28T11:27:26.385" v="1175" actId="1076"/>
          <ac:grpSpMkLst>
            <pc:docMk/>
            <pc:sldMk cId="1748311975" sldId="339"/>
            <ac:grpSpMk id="13" creationId="{BCA71E46-8A41-4CEE-8E4B-4221EDFC95FA}"/>
          </ac:grpSpMkLst>
        </pc:grpChg>
        <pc:grpChg chg="del">
          <ac:chgData name="Stefan Rosemann" userId="59f8833a-3cb5-434f-a21b-1930ced4df7c" providerId="ADAL" clId="{9D39F086-01B5-443C-8120-87334B1DFB07}" dt="2025-01-27T11:35:46.475" v="324" actId="21"/>
          <ac:grpSpMkLst>
            <pc:docMk/>
            <pc:sldMk cId="1748311975" sldId="339"/>
            <ac:grpSpMk id="17" creationId="{AB8BC87A-1C75-4EE8-B093-C1FFBFD463BF}"/>
          </ac:grpSpMkLst>
        </pc:grpChg>
        <pc:grpChg chg="add mod">
          <ac:chgData name="Stefan Rosemann" userId="59f8833a-3cb5-434f-a21b-1930ced4df7c" providerId="ADAL" clId="{9D39F086-01B5-443C-8120-87334B1DFB07}" dt="2025-01-28T11:20:59.737" v="1059" actId="164"/>
          <ac:grpSpMkLst>
            <pc:docMk/>
            <pc:sldMk cId="1748311975" sldId="339"/>
            <ac:grpSpMk id="22" creationId="{8C8CF467-625E-C62E-96C3-CBD6A69A01EB}"/>
          </ac:grpSpMkLst>
        </pc:grpChg>
        <pc:grpChg chg="del">
          <ac:chgData name="Stefan Rosemann" userId="59f8833a-3cb5-434f-a21b-1930ced4df7c" providerId="ADAL" clId="{9D39F086-01B5-443C-8120-87334B1DFB07}" dt="2025-01-27T11:33:56.456" v="304" actId="21"/>
          <ac:grpSpMkLst>
            <pc:docMk/>
            <pc:sldMk cId="1748311975" sldId="339"/>
            <ac:grpSpMk id="24" creationId="{29F5FEAB-35DE-DC38-CF31-4B4AF603CDE0}"/>
          </ac:grpSpMkLst>
        </pc:grpChg>
        <pc:grpChg chg="add mod">
          <ac:chgData name="Stefan Rosemann" userId="59f8833a-3cb5-434f-a21b-1930ced4df7c" providerId="ADAL" clId="{9D39F086-01B5-443C-8120-87334B1DFB07}" dt="2025-01-28T11:22:53.491" v="1070" actId="164"/>
          <ac:grpSpMkLst>
            <pc:docMk/>
            <pc:sldMk cId="1748311975" sldId="339"/>
            <ac:grpSpMk id="24" creationId="{ED67D8E1-246D-5E50-03E2-D3AC58C15124}"/>
          </ac:grpSpMkLst>
        </pc:grpChg>
        <pc:grpChg chg="add mod">
          <ac:chgData name="Stefan Rosemann" userId="59f8833a-3cb5-434f-a21b-1930ced4df7c" providerId="ADAL" clId="{9D39F086-01B5-443C-8120-87334B1DFB07}" dt="2025-01-28T11:23:42.499" v="1075" actId="164"/>
          <ac:grpSpMkLst>
            <pc:docMk/>
            <pc:sldMk cId="1748311975" sldId="339"/>
            <ac:grpSpMk id="28" creationId="{8CC9598A-3CD5-1116-ED75-5DD794ECDA25}"/>
          </ac:grpSpMkLst>
        </pc:grpChg>
        <pc:grpChg chg="mod">
          <ac:chgData name="Stefan Rosemann" userId="59f8833a-3cb5-434f-a21b-1930ced4df7c" providerId="ADAL" clId="{9D39F086-01B5-443C-8120-87334B1DFB07}" dt="2025-01-27T11:35:57.090" v="327" actId="164"/>
          <ac:grpSpMkLst>
            <pc:docMk/>
            <pc:sldMk cId="1748311975" sldId="339"/>
            <ac:grpSpMk id="29" creationId="{51422010-3DF1-4901-8A4B-971E74938420}"/>
          </ac:grpSpMkLst>
        </pc:grpChg>
        <pc:grpChg chg="mod">
          <ac:chgData name="Stefan Rosemann" userId="59f8833a-3cb5-434f-a21b-1930ced4df7c" providerId="ADAL" clId="{9D39F086-01B5-443C-8120-87334B1DFB07}" dt="2025-01-27T11:31:18.328" v="289" actId="164"/>
          <ac:grpSpMkLst>
            <pc:docMk/>
            <pc:sldMk cId="1748311975" sldId="339"/>
            <ac:grpSpMk id="30" creationId="{3EF3DB17-07DD-4D2C-95FA-4D583B344339}"/>
          </ac:grpSpMkLst>
        </pc:grpChg>
        <pc:grpChg chg="add mod">
          <ac:chgData name="Stefan Rosemann" userId="59f8833a-3cb5-434f-a21b-1930ced4df7c" providerId="ADAL" clId="{9D39F086-01B5-443C-8120-87334B1DFB07}" dt="2025-01-27T11:29:18.630" v="280" actId="164"/>
          <ac:grpSpMkLst>
            <pc:docMk/>
            <pc:sldMk cId="1748311975" sldId="339"/>
            <ac:grpSpMk id="39" creationId="{52A2B456-C6B3-B1C3-5AC4-4E2648E9B936}"/>
          </ac:grpSpMkLst>
        </pc:grpChg>
        <pc:grpChg chg="add del mod">
          <ac:chgData name="Stefan Rosemann" userId="59f8833a-3cb5-434f-a21b-1930ced4df7c" providerId="ADAL" clId="{9D39F086-01B5-443C-8120-87334B1DFB07}" dt="2025-01-27T11:28:05.990" v="260" actId="21"/>
          <ac:grpSpMkLst>
            <pc:docMk/>
            <pc:sldMk cId="1748311975" sldId="339"/>
            <ac:grpSpMk id="42" creationId="{2A28E5DF-AD4F-D03E-6C4E-41D17AF04C62}"/>
          </ac:grpSpMkLst>
        </pc:grpChg>
        <pc:grpChg chg="del mod">
          <ac:chgData name="Stefan Rosemann" userId="59f8833a-3cb5-434f-a21b-1930ced4df7c" providerId="ADAL" clId="{9D39F086-01B5-443C-8120-87334B1DFB07}" dt="2025-01-27T11:32:18.541" v="293" actId="21"/>
          <ac:grpSpMkLst>
            <pc:docMk/>
            <pc:sldMk cId="1748311975" sldId="339"/>
            <ac:grpSpMk id="43" creationId="{E28FC13E-EB07-4CCA-AD3E-8FBAF95BA5E2}"/>
          </ac:grpSpMkLst>
        </pc:grpChg>
        <pc:grpChg chg="add mod">
          <ac:chgData name="Stefan Rosemann" userId="59f8833a-3cb5-434f-a21b-1930ced4df7c" providerId="ADAL" clId="{9D39F086-01B5-443C-8120-87334B1DFB07}" dt="2025-01-27T11:31:18.328" v="289" actId="164"/>
          <ac:grpSpMkLst>
            <pc:docMk/>
            <pc:sldMk cId="1748311975" sldId="339"/>
            <ac:grpSpMk id="46" creationId="{4317C41A-74C2-090D-6853-A127E27B0E5B}"/>
          </ac:grpSpMkLst>
        </pc:grpChg>
        <pc:grpChg chg="add del mod">
          <ac:chgData name="Stefan Rosemann" userId="59f8833a-3cb5-434f-a21b-1930ced4df7c" providerId="ADAL" clId="{9D39F086-01B5-443C-8120-87334B1DFB07}" dt="2025-01-28T11:20:34.059" v="1053" actId="165"/>
          <ac:grpSpMkLst>
            <pc:docMk/>
            <pc:sldMk cId="1748311975" sldId="339"/>
            <ac:grpSpMk id="49" creationId="{221F9C01-8BF9-2314-8D0A-44EE454B0D93}"/>
          </ac:grpSpMkLst>
        </pc:grpChg>
        <pc:grpChg chg="add del mod">
          <ac:chgData name="Stefan Rosemann" userId="59f8833a-3cb5-434f-a21b-1930ced4df7c" providerId="ADAL" clId="{9D39F086-01B5-443C-8120-87334B1DFB07}" dt="2025-01-28T11:23:34.075" v="1074" actId="478"/>
          <ac:grpSpMkLst>
            <pc:docMk/>
            <pc:sldMk cId="1748311975" sldId="339"/>
            <ac:grpSpMk id="63" creationId="{E5D09FD8-F417-F035-2E21-0B688CB7AC7F}"/>
          </ac:grpSpMkLst>
        </pc:grpChg>
        <pc:grpChg chg="add del mod">
          <ac:chgData name="Stefan Rosemann" userId="59f8833a-3cb5-434f-a21b-1930ced4df7c" providerId="ADAL" clId="{9D39F086-01B5-443C-8120-87334B1DFB07}" dt="2025-01-28T11:19:05.171" v="1038" actId="478"/>
          <ac:grpSpMkLst>
            <pc:docMk/>
            <pc:sldMk cId="1748311975" sldId="339"/>
            <ac:grpSpMk id="2049" creationId="{EAD8228D-E134-09F0-84DF-F64F4EF0CE24}"/>
          </ac:grpSpMkLst>
        </pc:grpChg>
        <pc:grpChg chg="add mod">
          <ac:chgData name="Stefan Rosemann" userId="59f8833a-3cb5-434f-a21b-1930ced4df7c" providerId="ADAL" clId="{9D39F086-01B5-443C-8120-87334B1DFB07}" dt="2025-01-27T11:39:16.557" v="353" actId="164"/>
          <ac:grpSpMkLst>
            <pc:docMk/>
            <pc:sldMk cId="1748311975" sldId="339"/>
            <ac:grpSpMk id="2054" creationId="{9F27BF66-DAB0-47CF-2A7C-C3F3DA454563}"/>
          </ac:grpSpMkLst>
        </pc:grpChg>
        <pc:picChg chg="del mod topLvl">
          <ac:chgData name="Stefan Rosemann" userId="59f8833a-3cb5-434f-a21b-1930ced4df7c" providerId="ADAL" clId="{9D39F086-01B5-443C-8120-87334B1DFB07}" dt="2025-01-27T11:39:06.509" v="350" actId="21"/>
          <ac:picMkLst>
            <pc:docMk/>
            <pc:sldMk cId="1748311975" sldId="339"/>
            <ac:picMk id="5" creationId="{338631D0-7ACC-FF66-CA9A-57EA5403791C}"/>
          </ac:picMkLst>
        </pc:picChg>
        <pc:picChg chg="mod">
          <ac:chgData name="Stefan Rosemann" userId="59f8833a-3cb5-434f-a21b-1930ced4df7c" providerId="ADAL" clId="{9D39F086-01B5-443C-8120-87334B1DFB07}" dt="2025-01-28T11:19:11.355" v="1041" actId="1076"/>
          <ac:picMkLst>
            <pc:docMk/>
            <pc:sldMk cId="1748311975" sldId="339"/>
            <ac:picMk id="5" creationId="{EE9181C0-ABC9-15FF-86D8-2B5F65A3BAC4}"/>
          </ac:picMkLst>
        </pc:picChg>
        <pc:picChg chg="mod">
          <ac:chgData name="Stefan Rosemann" userId="59f8833a-3cb5-434f-a21b-1930ced4df7c" providerId="ADAL" clId="{9D39F086-01B5-443C-8120-87334B1DFB07}" dt="2025-01-28T11:19:11.355" v="1041" actId="1076"/>
          <ac:picMkLst>
            <pc:docMk/>
            <pc:sldMk cId="1748311975" sldId="339"/>
            <ac:picMk id="10" creationId="{F4D27F93-120F-DEA5-E662-B592D2FB2596}"/>
          </ac:picMkLst>
        </pc:picChg>
        <pc:picChg chg="mod">
          <ac:chgData name="Stefan Rosemann" userId="59f8833a-3cb5-434f-a21b-1930ced4df7c" providerId="ADAL" clId="{9D39F086-01B5-443C-8120-87334B1DFB07}" dt="2025-01-28T11:27:26.385" v="1175" actId="1076"/>
          <ac:picMkLst>
            <pc:docMk/>
            <pc:sldMk cId="1748311975" sldId="339"/>
            <ac:picMk id="14" creationId="{151BCB78-B615-4DCC-957F-75B61CC64A8E}"/>
          </ac:picMkLst>
        </pc:picChg>
        <pc:picChg chg="mod topLvl">
          <ac:chgData name="Stefan Rosemann" userId="59f8833a-3cb5-434f-a21b-1930ced4df7c" providerId="ADAL" clId="{9D39F086-01B5-443C-8120-87334B1DFB07}" dt="2025-01-28T11:23:42.499" v="1075" actId="164"/>
          <ac:picMkLst>
            <pc:docMk/>
            <pc:sldMk cId="1748311975" sldId="339"/>
            <ac:picMk id="16" creationId="{1B0DA072-69F6-4E7B-8734-73A02E71AA6A}"/>
          </ac:picMkLst>
        </pc:picChg>
        <pc:picChg chg="add mod">
          <ac:chgData name="Stefan Rosemann" userId="59f8833a-3cb5-434f-a21b-1930ced4df7c" providerId="ADAL" clId="{9D39F086-01B5-443C-8120-87334B1DFB07}" dt="2025-01-28T11:19:43.596" v="1048" actId="1076"/>
          <ac:picMkLst>
            <pc:docMk/>
            <pc:sldMk cId="1748311975" sldId="339"/>
            <ac:picMk id="17" creationId="{A90BEF8B-1A7D-6B01-D1E2-A15320434689}"/>
          </ac:picMkLst>
        </pc:picChg>
        <pc:picChg chg="add mod">
          <ac:chgData name="Stefan Rosemann" userId="59f8833a-3cb5-434f-a21b-1930ced4df7c" providerId="ADAL" clId="{9D39F086-01B5-443C-8120-87334B1DFB07}" dt="2025-01-28T11:20:59.737" v="1059" actId="164"/>
          <ac:picMkLst>
            <pc:docMk/>
            <pc:sldMk cId="1748311975" sldId="339"/>
            <ac:picMk id="20" creationId="{9B6BCC99-661C-FC98-4B49-56C9F9207F92}"/>
          </ac:picMkLst>
        </pc:picChg>
        <pc:picChg chg="add mod">
          <ac:chgData name="Stefan Rosemann" userId="59f8833a-3cb5-434f-a21b-1930ced4df7c" providerId="ADAL" clId="{9D39F086-01B5-443C-8120-87334B1DFB07}" dt="2025-01-28T11:22:53.491" v="1070" actId="164"/>
          <ac:picMkLst>
            <pc:docMk/>
            <pc:sldMk cId="1748311975" sldId="339"/>
            <ac:picMk id="23" creationId="{D1225BAF-97E4-4C75-5AD3-89FE112886E1}"/>
          </ac:picMkLst>
        </pc:picChg>
        <pc:picChg chg="del topLvl">
          <ac:chgData name="Stefan Rosemann" userId="59f8833a-3cb5-434f-a21b-1930ced4df7c" providerId="ADAL" clId="{9D39F086-01B5-443C-8120-87334B1DFB07}" dt="2025-01-27T11:33:56.456" v="304" actId="21"/>
          <ac:picMkLst>
            <pc:docMk/>
            <pc:sldMk cId="1748311975" sldId="339"/>
            <ac:picMk id="23" creationId="{E9E24452-273B-581E-5CF9-80D539572AB1}"/>
          </ac:picMkLst>
        </pc:picChg>
        <pc:picChg chg="mod">
          <ac:chgData name="Stefan Rosemann" userId="59f8833a-3cb5-434f-a21b-1930ced4df7c" providerId="ADAL" clId="{9D39F086-01B5-443C-8120-87334B1DFB07}" dt="2025-01-28T11:27:02.518" v="1171" actId="1076"/>
          <ac:picMkLst>
            <pc:docMk/>
            <pc:sldMk cId="1748311975" sldId="339"/>
            <ac:picMk id="25" creationId="{0CC37F26-B063-4FA9-9077-2A430EF4F300}"/>
          </ac:picMkLst>
        </pc:picChg>
        <pc:picChg chg="mod">
          <ac:chgData name="Stefan Rosemann" userId="59f8833a-3cb5-434f-a21b-1930ced4df7c" providerId="ADAL" clId="{9D39F086-01B5-443C-8120-87334B1DFB07}" dt="2025-01-27T11:28:00.095" v="258" actId="688"/>
          <ac:picMkLst>
            <pc:docMk/>
            <pc:sldMk cId="1748311975" sldId="339"/>
            <ac:picMk id="37" creationId="{338631D0-7ACC-FF66-CA9A-57EA5403791C}"/>
          </ac:picMkLst>
        </pc:picChg>
        <pc:picChg chg="add del mod">
          <ac:chgData name="Stefan Rosemann" userId="59f8833a-3cb5-434f-a21b-1930ced4df7c" providerId="ADAL" clId="{9D39F086-01B5-443C-8120-87334B1DFB07}" dt="2025-01-28T11:19:35.001" v="1044" actId="478"/>
          <ac:picMkLst>
            <pc:docMk/>
            <pc:sldMk cId="1748311975" sldId="339"/>
            <ac:picMk id="40" creationId="{D438E11F-A166-1A4E-762E-CCBDF53248BC}"/>
          </ac:picMkLst>
        </pc:picChg>
        <pc:picChg chg="mod">
          <ac:chgData name="Stefan Rosemann" userId="59f8833a-3cb5-434f-a21b-1930ced4df7c" providerId="ADAL" clId="{9D39F086-01B5-443C-8120-87334B1DFB07}" dt="2025-01-27T11:29:18.630" v="280" actId="164"/>
          <ac:picMkLst>
            <pc:docMk/>
            <pc:sldMk cId="1748311975" sldId="339"/>
            <ac:picMk id="41" creationId="{6D0D3130-1C76-50F3-FC62-16C66E401D5E}"/>
          </ac:picMkLst>
        </pc:picChg>
        <pc:picChg chg="del">
          <ac:chgData name="Stefan Rosemann" userId="59f8833a-3cb5-434f-a21b-1930ced4df7c" providerId="ADAL" clId="{9D39F086-01B5-443C-8120-87334B1DFB07}" dt="2025-01-27T11:32:18.541" v="293" actId="21"/>
          <ac:picMkLst>
            <pc:docMk/>
            <pc:sldMk cId="1748311975" sldId="339"/>
            <ac:picMk id="44" creationId="{8C65B39E-5D2C-4FCD-AF84-602491F85D76}"/>
          </ac:picMkLst>
        </pc:picChg>
        <pc:picChg chg="add mod topLvl">
          <ac:chgData name="Stefan Rosemann" userId="59f8833a-3cb5-434f-a21b-1930ced4df7c" providerId="ADAL" clId="{9D39F086-01B5-443C-8120-87334B1DFB07}" dt="2025-01-28T11:20:59.737" v="1059" actId="164"/>
          <ac:picMkLst>
            <pc:docMk/>
            <pc:sldMk cId="1748311975" sldId="339"/>
            <ac:picMk id="47" creationId="{8C65B39E-5D2C-4FCD-AF84-602491F85D76}"/>
          </ac:picMkLst>
        </pc:picChg>
        <pc:picChg chg="add del mod topLvl">
          <ac:chgData name="Stefan Rosemann" userId="59f8833a-3cb5-434f-a21b-1930ced4df7c" providerId="ADAL" clId="{9D39F086-01B5-443C-8120-87334B1DFB07}" dt="2025-01-28T11:20:39.825" v="1054" actId="478"/>
          <ac:picMkLst>
            <pc:docMk/>
            <pc:sldMk cId="1748311975" sldId="339"/>
            <ac:picMk id="48" creationId="{3ACFBC8F-02AC-3BFE-FF72-9D195B711012}"/>
          </ac:picMkLst>
        </pc:picChg>
        <pc:picChg chg="add mod topLvl">
          <ac:chgData name="Stefan Rosemann" userId="59f8833a-3cb5-434f-a21b-1930ced4df7c" providerId="ADAL" clId="{9D39F086-01B5-443C-8120-87334B1DFB07}" dt="2025-01-28T11:23:42.499" v="1075" actId="164"/>
          <ac:picMkLst>
            <pc:docMk/>
            <pc:sldMk cId="1748311975" sldId="339"/>
            <ac:picMk id="50" creationId="{E9E24452-273B-581E-5CF9-80D539572AB1}"/>
          </ac:picMkLst>
        </pc:picChg>
        <pc:picChg chg="mod">
          <ac:chgData name="Stefan Rosemann" userId="59f8833a-3cb5-434f-a21b-1930ced4df7c" providerId="ADAL" clId="{9D39F086-01B5-443C-8120-87334B1DFB07}" dt="2025-01-28T11:27:26.385" v="1175" actId="1076"/>
          <ac:picMkLst>
            <pc:docMk/>
            <pc:sldMk cId="1748311975" sldId="339"/>
            <ac:picMk id="2050" creationId="{9CBC3754-C97C-4D56-B6BC-AF90A17960D2}"/>
          </ac:picMkLst>
        </pc:picChg>
        <pc:picChg chg="add mod">
          <ac:chgData name="Stefan Rosemann" userId="59f8833a-3cb5-434f-a21b-1930ced4df7c" providerId="ADAL" clId="{9D39F086-01B5-443C-8120-87334B1DFB07}" dt="2025-01-27T11:39:16.557" v="353" actId="164"/>
          <ac:picMkLst>
            <pc:docMk/>
            <pc:sldMk cId="1748311975" sldId="339"/>
            <ac:picMk id="2053" creationId="{338631D0-7ACC-FF66-CA9A-57EA5403791C}"/>
          </ac:picMkLst>
        </pc:picChg>
        <pc:cxnChg chg="add del mod">
          <ac:chgData name="Stefan Rosemann" userId="59f8833a-3cb5-434f-a21b-1930ced4df7c" providerId="ADAL" clId="{9D39F086-01B5-443C-8120-87334B1DFB07}" dt="2025-01-27T11:28:55.804" v="272" actId="478"/>
          <ac:cxnSpMkLst>
            <pc:docMk/>
            <pc:sldMk cId="1748311975" sldId="339"/>
            <ac:cxnSpMk id="12" creationId="{F0B835A2-153E-137A-D43D-1B53CA0B674A}"/>
          </ac:cxnSpMkLst>
        </pc:cxnChg>
        <pc:cxnChg chg="add mod">
          <ac:chgData name="Stefan Rosemann" userId="59f8833a-3cb5-434f-a21b-1930ced4df7c" providerId="ADAL" clId="{9D39F086-01B5-443C-8120-87334B1DFB07}" dt="2025-01-27T11:29:18.630" v="280" actId="164"/>
          <ac:cxnSpMkLst>
            <pc:docMk/>
            <pc:sldMk cId="1748311975" sldId="339"/>
            <ac:cxnSpMk id="31" creationId="{D20EBCA3-C5E5-204D-B52B-75EBB169DB58}"/>
          </ac:cxnSpMkLst>
        </pc:cxnChg>
        <pc:cxnChg chg="add mod">
          <ac:chgData name="Stefan Rosemann" userId="59f8833a-3cb5-434f-a21b-1930ced4df7c" providerId="ADAL" clId="{9D39F086-01B5-443C-8120-87334B1DFB07}" dt="2025-01-27T11:29:18.630" v="280" actId="164"/>
          <ac:cxnSpMkLst>
            <pc:docMk/>
            <pc:sldMk cId="1748311975" sldId="339"/>
            <ac:cxnSpMk id="34" creationId="{72C8E9E2-98B2-049C-09EF-20954E14FC26}"/>
          </ac:cxnSpMkLst>
        </pc:cxnChg>
        <pc:cxnChg chg="add del mod topLvl">
          <ac:chgData name="Stefan Rosemann" userId="59f8833a-3cb5-434f-a21b-1930ced4df7c" providerId="ADAL" clId="{9D39F086-01B5-443C-8120-87334B1DFB07}" dt="2025-01-28T11:23:34.075" v="1074" actId="478"/>
          <ac:cxnSpMkLst>
            <pc:docMk/>
            <pc:sldMk cId="1748311975" sldId="339"/>
            <ac:cxnSpMk id="51" creationId="{4749E779-7582-AAA4-4B81-D7261817CC4E}"/>
          </ac:cxnSpMkLst>
        </pc:cxnChg>
        <pc:cxnChg chg="add del mod">
          <ac:chgData name="Stefan Rosemann" userId="59f8833a-3cb5-434f-a21b-1930ced4df7c" providerId="ADAL" clId="{9D39F086-01B5-443C-8120-87334B1DFB07}" dt="2025-01-28T11:23:31.859" v="1073" actId="478"/>
          <ac:cxnSpMkLst>
            <pc:docMk/>
            <pc:sldMk cId="1748311975" sldId="339"/>
            <ac:cxnSpMk id="52" creationId="{6313C93D-1A83-E4E5-8C42-B8C533A94C6B}"/>
          </ac:cxnSpMkLst>
        </pc:cxnChg>
      </pc:sldChg>
      <pc:sldChg chg="addSp delSp modSp add mod ord delAnim modAnim">
        <pc:chgData name="Stefan Rosemann" userId="59f8833a-3cb5-434f-a21b-1930ced4df7c" providerId="ADAL" clId="{9D39F086-01B5-443C-8120-87334B1DFB07}" dt="2025-01-27T20:28:28.462" v="876" actId="14100"/>
        <pc:sldMkLst>
          <pc:docMk/>
          <pc:sldMk cId="4164921059" sldId="340"/>
        </pc:sldMkLst>
        <pc:spChg chg="add del">
          <ac:chgData name="Stefan Rosemann" userId="59f8833a-3cb5-434f-a21b-1930ced4df7c" providerId="ADAL" clId="{9D39F086-01B5-443C-8120-87334B1DFB07}" dt="2025-01-27T20:26:45.149" v="852" actId="22"/>
          <ac:spMkLst>
            <pc:docMk/>
            <pc:sldMk cId="4164921059" sldId="340"/>
            <ac:spMk id="5" creationId="{C9E02AFC-4890-160F-DA7A-26692173AF82}"/>
          </ac:spMkLst>
        </pc:spChg>
        <pc:spChg chg="add mod">
          <ac:chgData name="Stefan Rosemann" userId="59f8833a-3cb5-434f-a21b-1930ced4df7c" providerId="ADAL" clId="{9D39F086-01B5-443C-8120-87334B1DFB07}" dt="2025-01-27T20:27:49.124" v="866" actId="1076"/>
          <ac:spMkLst>
            <pc:docMk/>
            <pc:sldMk cId="4164921059" sldId="340"/>
            <ac:spMk id="9" creationId="{876A1B0B-294A-3022-8181-C0B1A70313B8}"/>
          </ac:spMkLst>
        </pc:spChg>
        <pc:spChg chg="mod">
          <ac:chgData name="Stefan Rosemann" userId="59f8833a-3cb5-434f-a21b-1930ced4df7c" providerId="ADAL" clId="{9D39F086-01B5-443C-8120-87334B1DFB07}" dt="2025-01-27T20:22:33.774" v="760" actId="1035"/>
          <ac:spMkLst>
            <pc:docMk/>
            <pc:sldMk cId="4164921059" sldId="340"/>
            <ac:spMk id="14" creationId="{25DEC245-5231-76F5-A19C-5CD87369A383}"/>
          </ac:spMkLst>
        </pc:spChg>
        <pc:spChg chg="del">
          <ac:chgData name="Stefan Rosemann" userId="59f8833a-3cb5-434f-a21b-1930ced4df7c" providerId="ADAL" clId="{9D39F086-01B5-443C-8120-87334B1DFB07}" dt="2025-01-27T20:22:03.179" v="732" actId="478"/>
          <ac:spMkLst>
            <pc:docMk/>
            <pc:sldMk cId="4164921059" sldId="340"/>
            <ac:spMk id="18" creationId="{BD631110-D077-F8A5-FDBA-9723CF8DADD1}"/>
          </ac:spMkLst>
        </pc:spChg>
        <pc:spChg chg="del">
          <ac:chgData name="Stefan Rosemann" userId="59f8833a-3cb5-434f-a21b-1930ced4df7c" providerId="ADAL" clId="{9D39F086-01B5-443C-8120-87334B1DFB07}" dt="2025-01-27T20:22:11.950" v="735" actId="478"/>
          <ac:spMkLst>
            <pc:docMk/>
            <pc:sldMk cId="4164921059" sldId="340"/>
            <ac:spMk id="20" creationId="{4542E565-D835-1FE3-9BE3-9D8316E7C203}"/>
          </ac:spMkLst>
        </pc:spChg>
        <pc:spChg chg="del">
          <ac:chgData name="Stefan Rosemann" userId="59f8833a-3cb5-434f-a21b-1930ced4df7c" providerId="ADAL" clId="{9D39F086-01B5-443C-8120-87334B1DFB07}" dt="2025-01-27T20:22:04.529" v="733" actId="478"/>
          <ac:spMkLst>
            <pc:docMk/>
            <pc:sldMk cId="4164921059" sldId="340"/>
            <ac:spMk id="21" creationId="{C2758EBC-DBE7-CBF4-8202-54CD3BFEA6D4}"/>
          </ac:spMkLst>
        </pc:spChg>
        <pc:spChg chg="del">
          <ac:chgData name="Stefan Rosemann" userId="59f8833a-3cb5-434f-a21b-1930ced4df7c" providerId="ADAL" clId="{9D39F086-01B5-443C-8120-87334B1DFB07}" dt="2025-01-27T20:24:30.384" v="824" actId="478"/>
          <ac:spMkLst>
            <pc:docMk/>
            <pc:sldMk cId="4164921059" sldId="340"/>
            <ac:spMk id="23" creationId="{3CB7A5D6-4149-0221-A5ED-2553D0A024A5}"/>
          </ac:spMkLst>
        </pc:spChg>
        <pc:spChg chg="mod">
          <ac:chgData name="Stefan Rosemann" userId="59f8833a-3cb5-434f-a21b-1930ced4df7c" providerId="ADAL" clId="{9D39F086-01B5-443C-8120-87334B1DFB07}" dt="2025-01-27T20:28:28.462" v="876" actId="14100"/>
          <ac:spMkLst>
            <pc:docMk/>
            <pc:sldMk cId="4164921059" sldId="340"/>
            <ac:spMk id="24" creationId="{64C0F2C3-FCC1-FAFF-BED1-3B80BCD02099}"/>
          </ac:spMkLst>
        </pc:spChg>
        <pc:grpChg chg="del">
          <ac:chgData name="Stefan Rosemann" userId="59f8833a-3cb5-434f-a21b-1930ced4df7c" providerId="ADAL" clId="{9D39F086-01B5-443C-8120-87334B1DFB07}" dt="2025-01-27T20:22:01.087" v="731" actId="478"/>
          <ac:grpSpMkLst>
            <pc:docMk/>
            <pc:sldMk cId="4164921059" sldId="340"/>
            <ac:grpSpMk id="17" creationId="{A3CEF7FF-93A7-088E-6D61-F2298BFEDB10}"/>
          </ac:grpSpMkLst>
        </pc:grpChg>
        <pc:picChg chg="del">
          <ac:chgData name="Stefan Rosemann" userId="59f8833a-3cb5-434f-a21b-1930ced4df7c" providerId="ADAL" clId="{9D39F086-01B5-443C-8120-87334B1DFB07}" dt="2025-01-27T20:21:58.633" v="730" actId="478"/>
          <ac:picMkLst>
            <pc:docMk/>
            <pc:sldMk cId="4164921059" sldId="340"/>
            <ac:picMk id="22" creationId="{8DB85FC6-95D8-CBB9-88D4-E9D7FD522804}"/>
          </ac:picMkLst>
        </pc:picChg>
      </pc:sldChg>
      <pc:sldChg chg="addSp delSp modSp add mod delAnim modAnim">
        <pc:chgData name="Stefan Rosemann" userId="59f8833a-3cb5-434f-a21b-1930ced4df7c" providerId="ADAL" clId="{9D39F086-01B5-443C-8120-87334B1DFB07}" dt="2025-01-27T20:52:51.943" v="923"/>
        <pc:sldMkLst>
          <pc:docMk/>
          <pc:sldMk cId="2378456360" sldId="341"/>
        </pc:sldMkLst>
        <pc:spChg chg="add mod">
          <ac:chgData name="Stefan Rosemann" userId="59f8833a-3cb5-434f-a21b-1930ced4df7c" providerId="ADAL" clId="{9D39F086-01B5-443C-8120-87334B1DFB07}" dt="2025-01-27T20:42:25.150" v="898"/>
          <ac:spMkLst>
            <pc:docMk/>
            <pc:sldMk cId="2378456360" sldId="341"/>
            <ac:spMk id="5" creationId="{4542E565-D835-1FE3-9BE3-9D8316E7C203}"/>
          </ac:spMkLst>
        </pc:spChg>
        <pc:spChg chg="del">
          <ac:chgData name="Stefan Rosemann" userId="59f8833a-3cb5-434f-a21b-1930ced4df7c" providerId="ADAL" clId="{9D39F086-01B5-443C-8120-87334B1DFB07}" dt="2025-01-27T20:42:03.492" v="890" actId="478"/>
          <ac:spMkLst>
            <pc:docMk/>
            <pc:sldMk cId="2378456360" sldId="341"/>
            <ac:spMk id="18" creationId="{BD631110-D077-F8A5-FDBA-9723CF8DADD1}"/>
          </ac:spMkLst>
        </pc:spChg>
        <pc:spChg chg="del">
          <ac:chgData name="Stefan Rosemann" userId="59f8833a-3cb5-434f-a21b-1930ced4df7c" providerId="ADAL" clId="{9D39F086-01B5-443C-8120-87334B1DFB07}" dt="2025-01-27T20:42:24.217" v="897" actId="21"/>
          <ac:spMkLst>
            <pc:docMk/>
            <pc:sldMk cId="2378456360" sldId="341"/>
            <ac:spMk id="20" creationId="{4542E565-D835-1FE3-9BE3-9D8316E7C203}"/>
          </ac:spMkLst>
        </pc:spChg>
        <pc:spChg chg="del">
          <ac:chgData name="Stefan Rosemann" userId="59f8833a-3cb5-434f-a21b-1930ced4df7c" providerId="ADAL" clId="{9D39F086-01B5-443C-8120-87334B1DFB07}" dt="2025-01-27T20:42:08.209" v="892" actId="478"/>
          <ac:spMkLst>
            <pc:docMk/>
            <pc:sldMk cId="2378456360" sldId="341"/>
            <ac:spMk id="21" creationId="{C2758EBC-DBE7-CBF4-8202-54CD3BFEA6D4}"/>
          </ac:spMkLst>
        </pc:spChg>
        <pc:grpChg chg="del">
          <ac:chgData name="Stefan Rosemann" userId="59f8833a-3cb5-434f-a21b-1930ced4df7c" providerId="ADAL" clId="{9D39F086-01B5-443C-8120-87334B1DFB07}" dt="2025-01-27T20:42:05.338" v="891" actId="478"/>
          <ac:grpSpMkLst>
            <pc:docMk/>
            <pc:sldMk cId="2378456360" sldId="341"/>
            <ac:grpSpMk id="17" creationId="{A3CEF7FF-93A7-088E-6D61-F2298BFEDB10}"/>
          </ac:grpSpMkLst>
        </pc:grpChg>
        <pc:picChg chg="add mod">
          <ac:chgData name="Stefan Rosemann" userId="59f8833a-3cb5-434f-a21b-1930ced4df7c" providerId="ADAL" clId="{9D39F086-01B5-443C-8120-87334B1DFB07}" dt="2025-01-27T20:42:21.240" v="896"/>
          <ac:picMkLst>
            <pc:docMk/>
            <pc:sldMk cId="2378456360" sldId="341"/>
            <ac:picMk id="2" creationId="{6BAF2542-63F8-CFA6-CBE1-3F54C58C8643}"/>
          </ac:picMkLst>
        </pc:picChg>
        <pc:picChg chg="del">
          <ac:chgData name="Stefan Rosemann" userId="59f8833a-3cb5-434f-a21b-1930ced4df7c" providerId="ADAL" clId="{9D39F086-01B5-443C-8120-87334B1DFB07}" dt="2025-01-27T20:42:00.698" v="889" actId="478"/>
          <ac:picMkLst>
            <pc:docMk/>
            <pc:sldMk cId="2378456360" sldId="341"/>
            <ac:picMk id="22" creationId="{8DB85FC6-95D8-CBB9-88D4-E9D7FD522804}"/>
          </ac:picMkLst>
        </pc:picChg>
        <pc:picChg chg="del">
          <ac:chgData name="Stefan Rosemann" userId="59f8833a-3cb5-434f-a21b-1930ced4df7c" providerId="ADAL" clId="{9D39F086-01B5-443C-8120-87334B1DFB07}" dt="2025-01-27T20:41:56.558" v="888" actId="478"/>
          <ac:picMkLst>
            <pc:docMk/>
            <pc:sldMk cId="2378456360" sldId="341"/>
            <ac:picMk id="2050" creationId="{E795265D-0BAB-3061-1E4E-13B5989603B1}"/>
          </ac:picMkLst>
        </pc:picChg>
        <pc:picChg chg="add mod">
          <ac:chgData name="Stefan Rosemann" userId="59f8833a-3cb5-434f-a21b-1930ced4df7c" providerId="ADAL" clId="{9D39F086-01B5-443C-8120-87334B1DFB07}" dt="2025-01-27T20:52:47.930" v="922" actId="1076"/>
          <ac:picMkLst>
            <pc:docMk/>
            <pc:sldMk cId="2378456360" sldId="341"/>
            <ac:picMk id="4098" creationId="{B441724C-8769-4637-889E-02B6D97718CD}"/>
          </ac:picMkLst>
        </pc:picChg>
      </pc:sldChg>
      <pc:sldChg chg="delSp add ord setBg modAnim delDesignElem">
        <pc:chgData name="Stefan Rosemann" userId="59f8833a-3cb5-434f-a21b-1930ced4df7c" providerId="ADAL" clId="{9D39F086-01B5-443C-8120-87334B1DFB07}" dt="2025-01-27T20:54:53.235" v="926"/>
        <pc:sldMkLst>
          <pc:docMk/>
          <pc:sldMk cId="4186975432" sldId="342"/>
        </pc:sldMkLst>
        <pc:cxnChg chg="del">
          <ac:chgData name="Stefan Rosemann" userId="59f8833a-3cb5-434f-a21b-1930ced4df7c" providerId="ADAL" clId="{9D39F086-01B5-443C-8120-87334B1DFB07}" dt="2025-01-27T20:46:51.257" v="903"/>
          <ac:cxnSpMkLst>
            <pc:docMk/>
            <pc:sldMk cId="4186975432" sldId="342"/>
            <ac:cxnSpMk id="3079" creationId="{9437B9AA-F6F5-9084-3A86-BD59961DD88B}"/>
          </ac:cxnSpMkLst>
        </pc:cxnChg>
        <pc:cxnChg chg="del">
          <ac:chgData name="Stefan Rosemann" userId="59f8833a-3cb5-434f-a21b-1930ced4df7c" providerId="ADAL" clId="{9D39F086-01B5-443C-8120-87334B1DFB07}" dt="2025-01-27T20:46:51.257" v="903"/>
          <ac:cxnSpMkLst>
            <pc:docMk/>
            <pc:sldMk cId="4186975432" sldId="342"/>
            <ac:cxnSpMk id="3081" creationId="{CA73BF5B-AC1F-5BAC-20CF-A63C438522C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ECF5F-D800-4529-953E-E107F3622C33}" type="datetimeFigureOut">
              <a:rPr lang="de-DE" smtClean="0"/>
              <a:t>28.01.2025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CC3A-1593-4D94-B224-D0CFAF09C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82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1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968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454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531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387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492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464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49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200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83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88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740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784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602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347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292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227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20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4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77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533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441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260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58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54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8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1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677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682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59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903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419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929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3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99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945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706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556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527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31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hyperlink" Target="https://cryptopunks.ap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www.youtube.com/watch?v=oic74w1xVlc&amp;list=PLZRx4KZ3xLi-yAn4yi-3hKeInbuLLpriG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14.png"/><Relationship Id="rId4" Type="http://schemas.openxmlformats.org/officeDocument/2006/relationships/hyperlink" Target="https://www.engineering.com/iagon-wurth-group-to-partner-on-tokenization-platfor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4.jpeg"/><Relationship Id="rId3" Type="http://schemas.openxmlformats.org/officeDocument/2006/relationships/image" Target="../media/image48.png"/><Relationship Id="rId7" Type="http://schemas.openxmlformats.org/officeDocument/2006/relationships/image" Target="../media/image1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3.png"/><Relationship Id="rId5" Type="http://schemas.openxmlformats.org/officeDocument/2006/relationships/image" Target="../media/image50.jpeg"/><Relationship Id="rId10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38.png"/><Relationship Id="rId1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w.com/de/innovation/blockchain-automobilindustri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w.com/de/innovation/blockchain-automobilindustrie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w.com/de/innovation/blockchain-automobilindustri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w.com/de/innovation/blockchain-automobilindustri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w.com/de/innovation/blockchain-automobilindustrie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46E14FD-F8D9-E465-4E8F-46CB4E10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78" t="16667" r="18376" b="-1"/>
          <a:stretch/>
        </p:blipFill>
        <p:spPr>
          <a:xfrm>
            <a:off x="4269854" y="-8467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68B318-9A12-9E54-2189-8C7D2EEF7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817" y="1681738"/>
            <a:ext cx="4307456" cy="2369093"/>
          </a:xfrm>
        </p:spPr>
        <p:txBody>
          <a:bodyPr>
            <a:normAutofit/>
          </a:bodyPr>
          <a:lstStyle/>
          <a:p>
            <a:r>
              <a:rPr lang="de-DE" sz="4400" dirty="0">
                <a:solidFill>
                  <a:schemeClr val="tx1"/>
                </a:solidFill>
              </a:rPr>
              <a:t>DLT Use Cases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736C20-220D-06BF-EF2D-F79283E8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de-DE" sz="1600" dirty="0"/>
              <a:t>NFT-Eigentumsnachweis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08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721E1F0-B7AB-7623-F521-5C0B696FA3B5}"/>
              </a:ext>
            </a:extLst>
          </p:cNvPr>
          <p:cNvGrpSpPr/>
          <p:nvPr/>
        </p:nvGrpSpPr>
        <p:grpSpPr>
          <a:xfrm>
            <a:off x="2138993" y="1386494"/>
            <a:ext cx="6917341" cy="4378558"/>
            <a:chOff x="5894863" y="572263"/>
            <a:chExt cx="6917341" cy="4378558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F915975-B0C9-86E4-93F1-76D0E1251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35"/>
            <a:stretch/>
          </p:blipFill>
          <p:spPr>
            <a:xfrm>
              <a:off x="6048190" y="1133714"/>
              <a:ext cx="6764014" cy="38171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DAD4274-2BFF-BEE2-2AF4-7631C659AC83}"/>
                </a:ext>
              </a:extLst>
            </p:cNvPr>
            <p:cNvSpPr txBox="1"/>
            <p:nvPr/>
          </p:nvSpPr>
          <p:spPr>
            <a:xfrm>
              <a:off x="5894863" y="572263"/>
              <a:ext cx="6107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Everydays</a:t>
              </a:r>
              <a:r>
                <a:rPr lang="en-US" sz="2800" dirty="0"/>
                <a:t>: the First 5000 Days”</a:t>
              </a:r>
              <a:endParaRPr lang="de-DE" sz="2800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2C5AB23-FD41-D81D-3853-8391599B19FD}"/>
              </a:ext>
            </a:extLst>
          </p:cNvPr>
          <p:cNvSpPr txBox="1"/>
          <p:nvPr/>
        </p:nvSpPr>
        <p:spPr>
          <a:xfrm>
            <a:off x="9740291" y="3287461"/>
            <a:ext cx="2120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0" i="0" dirty="0">
                <a:solidFill>
                  <a:srgbClr val="232323"/>
                </a:solidFill>
                <a:effectLst/>
              </a:rPr>
              <a:t>65,7 </a:t>
            </a:r>
            <a:r>
              <a:rPr lang="de-DE" sz="2800" b="0" i="0" dirty="0" err="1">
                <a:solidFill>
                  <a:srgbClr val="232323"/>
                </a:solidFill>
                <a:effectLst/>
              </a:rPr>
              <a:t>Mio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 $</a:t>
            </a:r>
            <a:endParaRPr lang="de-DE" sz="2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EE6A12-450C-2D08-6488-412D6E7B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176" y="4345069"/>
            <a:ext cx="2209599" cy="2181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F2D9243-26B2-6B05-67BC-621ADF8D9D17}"/>
              </a:ext>
            </a:extLst>
          </p:cNvPr>
          <p:cNvSpPr txBox="1">
            <a:spLocks/>
          </p:cNvSpPr>
          <p:nvPr/>
        </p:nvSpPr>
        <p:spPr>
          <a:xfrm rot="19540968">
            <a:off x="9648743" y="2036979"/>
            <a:ext cx="1141228" cy="5633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NFT</a:t>
            </a:r>
          </a:p>
        </p:txBody>
      </p:sp>
    </p:spTree>
    <p:extLst>
      <p:ext uri="{BB962C8B-B14F-4D97-AF65-F5344CB8AC3E}">
        <p14:creationId xmlns:p14="http://schemas.microsoft.com/office/powerpoint/2010/main" val="332030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99CAC62-B537-0F4D-AB83-89B95382EBFD}"/>
              </a:ext>
            </a:extLst>
          </p:cNvPr>
          <p:cNvGrpSpPr/>
          <p:nvPr/>
        </p:nvGrpSpPr>
        <p:grpSpPr>
          <a:xfrm>
            <a:off x="7994490" y="1580540"/>
            <a:ext cx="6107722" cy="3607550"/>
            <a:chOff x="938014" y="2119487"/>
            <a:chExt cx="6107722" cy="3607550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9B24B2B-1328-B017-0C82-A11DBA0B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424" y="2766462"/>
              <a:ext cx="2852261" cy="2960575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07C9884-1A57-C5DB-A9E7-228B4A4260D3}"/>
                </a:ext>
              </a:extLst>
            </p:cNvPr>
            <p:cNvSpPr txBox="1"/>
            <p:nvPr/>
          </p:nvSpPr>
          <p:spPr>
            <a:xfrm>
              <a:off x="938014" y="2119487"/>
              <a:ext cx="61077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CryptoPunk</a:t>
              </a:r>
              <a:r>
                <a:rPr lang="en-US" sz="2800" dirty="0"/>
                <a:t> #5822”</a:t>
              </a:r>
              <a:endParaRPr lang="de-DE" sz="2800" dirty="0"/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E3F2A726-1694-EF4C-36C5-B1780EDACAA5}"/>
              </a:ext>
            </a:extLst>
          </p:cNvPr>
          <p:cNvSpPr txBox="1"/>
          <p:nvPr/>
        </p:nvSpPr>
        <p:spPr>
          <a:xfrm>
            <a:off x="8285900" y="6122163"/>
            <a:ext cx="301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https://cryptopunks.app/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67D89EC-7DBC-6EBD-27F7-76383D4F138E}"/>
              </a:ext>
            </a:extLst>
          </p:cNvPr>
          <p:cNvSpPr txBox="1"/>
          <p:nvPr/>
        </p:nvSpPr>
        <p:spPr>
          <a:xfrm>
            <a:off x="8775451" y="5435600"/>
            <a:ext cx="2120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232323"/>
                </a:solidFill>
              </a:rPr>
              <a:t>23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,7 </a:t>
            </a:r>
            <a:r>
              <a:rPr lang="de-DE" sz="2800" b="0" i="0" dirty="0" err="1">
                <a:solidFill>
                  <a:srgbClr val="232323"/>
                </a:solidFill>
                <a:effectLst/>
              </a:rPr>
              <a:t>Mio</a:t>
            </a:r>
            <a:r>
              <a:rPr lang="de-DE" sz="2800" b="0" i="0" dirty="0">
                <a:solidFill>
                  <a:srgbClr val="232323"/>
                </a:solidFill>
                <a:effectLst/>
              </a:rPr>
              <a:t> $</a:t>
            </a:r>
            <a:endParaRPr lang="de-DE" sz="2800" dirty="0"/>
          </a:p>
        </p:txBody>
      </p:sp>
      <p:pic>
        <p:nvPicPr>
          <p:cNvPr id="3074" name="Picture 2" descr="The early history of NFTs, part 4 — Game sprites on the blockchain:  CryptoPunks – Attack of the 50 Foot Blockchain">
            <a:extLst>
              <a:ext uri="{FF2B5EF4-FFF2-40B4-BE49-F238E27FC236}">
                <a16:creationId xmlns:a16="http://schemas.microsoft.com/office/drawing/2014/main" id="{BF156F8B-4DDB-1121-C3F8-C7CB950B0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98" y="2131144"/>
            <a:ext cx="5194492" cy="32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A6C3AE3-4EFB-22DC-2335-B129E130A993}"/>
              </a:ext>
            </a:extLst>
          </p:cNvPr>
          <p:cNvSpPr txBox="1"/>
          <p:nvPr/>
        </p:nvSpPr>
        <p:spPr>
          <a:xfrm>
            <a:off x="1252427" y="1616235"/>
            <a:ext cx="6107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CryptoPunks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BE78874-65D7-B9ED-B385-1F065279B215}"/>
              </a:ext>
            </a:extLst>
          </p:cNvPr>
          <p:cNvSpPr txBox="1"/>
          <p:nvPr/>
        </p:nvSpPr>
        <p:spPr>
          <a:xfrm>
            <a:off x="2279131" y="6196114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10.000 </a:t>
            </a:r>
            <a:r>
              <a:rPr lang="en-US" sz="2400" dirty="0" err="1">
                <a:solidFill>
                  <a:srgbClr val="92D050"/>
                </a:solidFill>
              </a:rPr>
              <a:t>verschiedene</a:t>
            </a:r>
            <a:r>
              <a:rPr lang="en-US" sz="2400" dirty="0">
                <a:solidFill>
                  <a:srgbClr val="92D050"/>
                </a:solidFill>
              </a:rPr>
              <a:t> NFTs</a:t>
            </a:r>
            <a:endParaRPr lang="de-DE" sz="2400" dirty="0">
              <a:solidFill>
                <a:srgbClr val="92D050"/>
              </a:solidFill>
            </a:endParaRPr>
          </a:p>
        </p:txBody>
      </p:sp>
      <p:pic>
        <p:nvPicPr>
          <p:cNvPr id="6146" name="Picture 2" descr="The Cult of CryptoPunks | TechCrunch">
            <a:extLst>
              <a:ext uri="{FF2B5EF4-FFF2-40B4-BE49-F238E27FC236}">
                <a16:creationId xmlns:a16="http://schemas.microsoft.com/office/drawing/2014/main" id="{42AE3AF3-9F0B-99EE-0FD5-F696CA12E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t="5920" r="15378" b="22581"/>
          <a:stretch/>
        </p:blipFill>
        <p:spPr bwMode="auto">
          <a:xfrm>
            <a:off x="4669938" y="4460180"/>
            <a:ext cx="1949878" cy="145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22B1536-540A-1FB8-357A-E81746C99388}"/>
              </a:ext>
            </a:extLst>
          </p:cNvPr>
          <p:cNvSpPr txBox="1"/>
          <p:nvPr/>
        </p:nvSpPr>
        <p:spPr>
          <a:xfrm>
            <a:off x="1715648" y="5688309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92D050"/>
                </a:solidFill>
              </a:rPr>
              <a:t>24×24 Pixelkunst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1069230-9D9A-3A65-4B73-C2DF94BEAB2A}"/>
              </a:ext>
            </a:extLst>
          </p:cNvPr>
          <p:cNvSpPr txBox="1"/>
          <p:nvPr/>
        </p:nvSpPr>
        <p:spPr>
          <a:xfrm>
            <a:off x="1324274" y="5225691"/>
            <a:ext cx="6107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2017 </a:t>
            </a:r>
            <a:r>
              <a:rPr lang="en-US" sz="2400" dirty="0" err="1">
                <a:solidFill>
                  <a:srgbClr val="92D050"/>
                </a:solidFill>
              </a:rPr>
              <a:t>Algorithmus</a:t>
            </a:r>
            <a:r>
              <a:rPr lang="en-US" sz="2400" dirty="0">
                <a:solidFill>
                  <a:srgbClr val="92D050"/>
                </a:solidFill>
              </a:rPr>
              <a:t>:</a:t>
            </a:r>
            <a:endParaRPr lang="de-DE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5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9B4E-3863-9655-65B5-69B238E51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in ultimativer Leitfaden für NFT-Marktplätze Entwicklung">
            <a:extLst>
              <a:ext uri="{FF2B5EF4-FFF2-40B4-BE49-F238E27FC236}">
                <a16:creationId xmlns:a16="http://schemas.microsoft.com/office/drawing/2014/main" id="{3E9097D9-84A2-5E98-ADB9-96FFA2666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21523" b="-3"/>
          <a:stretch/>
        </p:blipFill>
        <p:spPr bwMode="auto">
          <a:xfrm>
            <a:off x="3078396" y="10"/>
            <a:ext cx="3030396" cy="2618824"/>
          </a:xfrm>
          <a:custGeom>
            <a:avLst/>
            <a:gdLst/>
            <a:ahLst/>
            <a:cxnLst/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44A616-A01B-9607-0EB1-B63775C25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09" y="3894420"/>
            <a:ext cx="1357017" cy="758090"/>
          </a:xfrm>
        </p:spPr>
        <p:txBody>
          <a:bodyPr>
            <a:normAutofit fontScale="90000"/>
          </a:bodyPr>
          <a:lstStyle/>
          <a:p>
            <a:r>
              <a:rPr lang="de-DE" sz="4400" dirty="0"/>
              <a:t>NFT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6723A8-C2D5-AA50-38CB-1021CDF2B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915" y="4571996"/>
            <a:ext cx="3165212" cy="1096899"/>
          </a:xfrm>
        </p:spPr>
        <p:txBody>
          <a:bodyPr>
            <a:normAutofit/>
          </a:bodyPr>
          <a:lstStyle/>
          <a:p>
            <a:r>
              <a:rPr lang="de-DE" dirty="0"/>
              <a:t>digitaler Eigentumsnachweis</a:t>
            </a:r>
          </a:p>
        </p:txBody>
      </p:sp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BB0A5FD-1C1F-D081-C128-DF3C43C5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1" t="1" r="20716" b="3"/>
          <a:stretch/>
        </p:blipFill>
        <p:spPr>
          <a:xfrm>
            <a:off x="440943" y="10"/>
            <a:ext cx="3038117" cy="2618824"/>
          </a:xfrm>
          <a:custGeom>
            <a:avLst/>
            <a:gdLst/>
            <a:ahLst/>
            <a:cxnLst/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5" name="Picture 4" descr="Was sind eigentlich diese NFTs, über die alle sprechen? | RADIO ENERGY">
            <a:extLst>
              <a:ext uri="{FF2B5EF4-FFF2-40B4-BE49-F238E27FC236}">
                <a16:creationId xmlns:a16="http://schemas.microsoft.com/office/drawing/2014/main" id="{6E220DDE-F11A-A195-F232-12B5ABB14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7801"/>
          <a:stretch/>
        </p:blipFill>
        <p:spPr bwMode="auto">
          <a:xfrm>
            <a:off x="7179" y="2618824"/>
            <a:ext cx="5717617" cy="4239166"/>
          </a:xfrm>
          <a:custGeom>
            <a:avLst/>
            <a:gdLst/>
            <a:ahLst/>
            <a:cxnLst/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04A61D0-4221-242B-84A3-9AB2EF02953F}"/>
              </a:ext>
            </a:extLst>
          </p:cNvPr>
          <p:cNvSpPr txBox="1">
            <a:spLocks/>
          </p:cNvSpPr>
          <p:nvPr/>
        </p:nvSpPr>
        <p:spPr>
          <a:xfrm rot="19688800">
            <a:off x="7378480" y="5631083"/>
            <a:ext cx="1357017" cy="75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rgbClr val="FF0000"/>
                </a:solidFill>
              </a:rPr>
              <a:t>Affen?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CA9A76-84E8-8C3A-5BA7-31797070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583" r="26195"/>
          <a:stretch/>
        </p:blipFill>
        <p:spPr>
          <a:xfrm>
            <a:off x="440943" y="2681056"/>
            <a:ext cx="4592695" cy="41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7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2050" name="Picture 2" descr="Was ist der Bored Apes Yacht Club (BAYC)?">
            <a:extLst>
              <a:ext uri="{FF2B5EF4-FFF2-40B4-BE49-F238E27FC236}">
                <a16:creationId xmlns:a16="http://schemas.microsoft.com/office/drawing/2014/main" id="{CCFFAEB3-76F4-4FF6-7C6B-6C4A8AB98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3" y="2059354"/>
            <a:ext cx="6873505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A61FAA-CC61-8EBA-1932-5A50F67F9CFB}"/>
              </a:ext>
            </a:extLst>
          </p:cNvPr>
          <p:cNvSpPr txBox="1"/>
          <p:nvPr/>
        </p:nvSpPr>
        <p:spPr>
          <a:xfrm>
            <a:off x="1286933" y="1478224"/>
            <a:ext cx="6100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0" i="0" dirty="0">
                <a:effectLst/>
              </a:rPr>
              <a:t>„Bored Ape Yacht Club“ (BAYC)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864D50-1C73-FFF7-4357-8B1ED52B2E43}"/>
              </a:ext>
            </a:extLst>
          </p:cNvPr>
          <p:cNvGrpSpPr/>
          <p:nvPr/>
        </p:nvGrpSpPr>
        <p:grpSpPr>
          <a:xfrm>
            <a:off x="8373970" y="1528842"/>
            <a:ext cx="3267914" cy="3906758"/>
            <a:chOff x="2091827" y="1625225"/>
            <a:chExt cx="3271861" cy="3582787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25676A2-A81E-2BCD-78CA-3ADE8C662CE6}"/>
                </a:ext>
              </a:extLst>
            </p:cNvPr>
            <p:cNvSpPr txBox="1"/>
            <p:nvPr/>
          </p:nvSpPr>
          <p:spPr>
            <a:xfrm>
              <a:off x="2091827" y="1625225"/>
              <a:ext cx="3271861" cy="479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de-DE" sz="2800" dirty="0"/>
                <a:t>Bored </a:t>
              </a:r>
              <a:r>
                <a:rPr lang="de-DE" sz="2800" dirty="0" err="1"/>
                <a:t>Ape</a:t>
              </a:r>
              <a:r>
                <a:rPr lang="de-DE" sz="2800" dirty="0"/>
                <a:t> #8817</a:t>
              </a:r>
              <a:r>
                <a:rPr lang="en-US" sz="2800" dirty="0"/>
                <a:t>”</a:t>
              </a:r>
              <a:endParaRPr lang="de-DE" sz="2800" dirty="0"/>
            </a:p>
          </p:txBody>
        </p:sp>
        <p:pic>
          <p:nvPicPr>
            <p:cNvPr id="12" name="Picture 2" descr="Der bislang teuerste NFT-Affe ist Nummer #8817, verkauft wurde der Bored Ape bei Sotheby's.">
              <a:extLst>
                <a:ext uri="{FF2B5EF4-FFF2-40B4-BE49-F238E27FC236}">
                  <a16:creationId xmlns:a16="http://schemas.microsoft.com/office/drawing/2014/main" id="{5ACB167F-CD38-25DD-0E23-E98070657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371" y="2148445"/>
              <a:ext cx="3059567" cy="30595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9F5757CE-7888-A158-151D-27D78E5AF8D5}"/>
              </a:ext>
            </a:extLst>
          </p:cNvPr>
          <p:cNvSpPr txBox="1"/>
          <p:nvPr/>
        </p:nvSpPr>
        <p:spPr>
          <a:xfrm>
            <a:off x="9215846" y="5644383"/>
            <a:ext cx="6100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3,4 </a:t>
            </a:r>
            <a:r>
              <a:rPr lang="de-DE" sz="2800" dirty="0" err="1"/>
              <a:t>Mio</a:t>
            </a:r>
            <a:r>
              <a:rPr lang="de-DE" sz="2800" dirty="0"/>
              <a:t> $</a:t>
            </a:r>
          </a:p>
        </p:txBody>
      </p:sp>
      <p:pic>
        <p:nvPicPr>
          <p:cNvPr id="1026" name="Picture 2" descr="Rote Fragezeichen Stock Illustrationen, Vektoren, &amp; Kliparts ...">
            <a:extLst>
              <a:ext uri="{FF2B5EF4-FFF2-40B4-BE49-F238E27FC236}">
                <a16:creationId xmlns:a16="http://schemas.microsoft.com/office/drawing/2014/main" id="{6AF3D708-25E0-6A26-00BB-24CFC3628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970" y="2061508"/>
            <a:ext cx="3411958" cy="34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45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D06E1B-9447-E039-570C-39F20E5C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89" y="1761295"/>
            <a:ext cx="3424145" cy="19707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5DEC245-5231-76F5-A19C-5CD87369A383}"/>
              </a:ext>
            </a:extLst>
          </p:cNvPr>
          <p:cNvSpPr txBox="1"/>
          <p:nvPr/>
        </p:nvSpPr>
        <p:spPr>
          <a:xfrm>
            <a:off x="3319436" y="3860803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Eminem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64C0F2C3-FCC1-FAFF-BED1-3B80BCD02099}"/>
              </a:ext>
            </a:extLst>
          </p:cNvPr>
          <p:cNvSpPr txBox="1">
            <a:spLocks/>
          </p:cNvSpPr>
          <p:nvPr/>
        </p:nvSpPr>
        <p:spPr>
          <a:xfrm>
            <a:off x="6095999" y="1578590"/>
            <a:ext cx="4238171" cy="48149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Kunst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Aufmerksamkeit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Geldanlage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Profilbild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Avatar</a:t>
            </a:r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6A1B0B-294A-3022-8181-C0B1A70313B8}"/>
              </a:ext>
            </a:extLst>
          </p:cNvPr>
          <p:cNvSpPr txBox="1"/>
          <p:nvPr/>
        </p:nvSpPr>
        <p:spPr>
          <a:xfrm>
            <a:off x="2420585" y="4958267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rgbClr val="FF0000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41649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D06E1B-9447-E039-570C-39F20E5C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89" y="1761295"/>
            <a:ext cx="3424145" cy="197076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3CEF7FF-93A7-088E-6D61-F2298BFEDB10}"/>
              </a:ext>
            </a:extLst>
          </p:cNvPr>
          <p:cNvGrpSpPr/>
          <p:nvPr/>
        </p:nvGrpSpPr>
        <p:grpSpPr>
          <a:xfrm>
            <a:off x="5313774" y="997418"/>
            <a:ext cx="6317673" cy="4024342"/>
            <a:chOff x="5342702" y="186572"/>
            <a:chExt cx="6317673" cy="402434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E6538AB-1304-98D1-9386-14653A5E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2702" y="975206"/>
              <a:ext cx="6317673" cy="3235708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EBA56B-0EC4-F198-D244-22E24300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372" y="186572"/>
              <a:ext cx="6306003" cy="649673"/>
            </a:xfrm>
            <a:prstGeom prst="rect">
              <a:avLst/>
            </a:prstGeom>
          </p:spPr>
        </p:pic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BD631110-D077-F8A5-FDBA-9723CF8DADD1}"/>
              </a:ext>
            </a:extLst>
          </p:cNvPr>
          <p:cNvSpPr/>
          <p:nvPr/>
        </p:nvSpPr>
        <p:spPr>
          <a:xfrm rot="5400000">
            <a:off x="5416592" y="3496687"/>
            <a:ext cx="1643254" cy="21139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Pfeil: nach unten gekrümmt 19">
            <a:extLst>
              <a:ext uri="{FF2B5EF4-FFF2-40B4-BE49-F238E27FC236}">
                <a16:creationId xmlns:a16="http://schemas.microsoft.com/office/drawing/2014/main" id="{4542E565-D835-1FE3-9BE3-9D8316E7C203}"/>
              </a:ext>
            </a:extLst>
          </p:cNvPr>
          <p:cNvSpPr/>
          <p:nvPr/>
        </p:nvSpPr>
        <p:spPr>
          <a:xfrm rot="11772721" flipH="1">
            <a:off x="2286066" y="4142197"/>
            <a:ext cx="4056482" cy="96705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2758EBC-DBE7-CBF4-8202-54CD3BFEA6D4}"/>
              </a:ext>
            </a:extLst>
          </p:cNvPr>
          <p:cNvSpPr/>
          <p:nvPr/>
        </p:nvSpPr>
        <p:spPr>
          <a:xfrm rot="5400000">
            <a:off x="7833866" y="2170608"/>
            <a:ext cx="1643254" cy="21139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DB85FC6-95D8-CBB9-88D4-E9D7FD522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347" y="1786052"/>
            <a:ext cx="8830190" cy="472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3CB7A5D6-4149-0221-A5ED-2553D0A024A5}"/>
              </a:ext>
            </a:extLst>
          </p:cNvPr>
          <p:cNvSpPr txBox="1">
            <a:spLocks/>
          </p:cNvSpPr>
          <p:nvPr/>
        </p:nvSpPr>
        <p:spPr>
          <a:xfrm>
            <a:off x="1800829" y="5303720"/>
            <a:ext cx="4111311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Eintrittskarte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D15EE5-9070-0B32-D815-8DCF06B414D0}"/>
              </a:ext>
            </a:extLst>
          </p:cNvPr>
          <p:cNvSpPr txBox="1"/>
          <p:nvPr/>
        </p:nvSpPr>
        <p:spPr>
          <a:xfrm>
            <a:off x="3319436" y="3860803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Eminem</a:t>
            </a:r>
          </a:p>
        </p:txBody>
      </p:sp>
    </p:spTree>
    <p:extLst>
      <p:ext uri="{BB962C8B-B14F-4D97-AF65-F5344CB8AC3E}">
        <p14:creationId xmlns:p14="http://schemas.microsoft.com/office/powerpoint/2010/main" val="32190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Berühmte NFTs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D06E1B-9447-E039-570C-39F20E5C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89" y="1761295"/>
            <a:ext cx="3424145" cy="1970761"/>
          </a:xfrm>
          <a:prstGeom prst="rect">
            <a:avLst/>
          </a:prstGeom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3CB7A5D6-4149-0221-A5ED-2553D0A024A5}"/>
              </a:ext>
            </a:extLst>
          </p:cNvPr>
          <p:cNvSpPr txBox="1">
            <a:spLocks/>
          </p:cNvSpPr>
          <p:nvPr/>
        </p:nvSpPr>
        <p:spPr>
          <a:xfrm>
            <a:off x="1800829" y="5303720"/>
            <a:ext cx="4111311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Eintrittskarte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D15EE5-9070-0B32-D815-8DCF06B414D0}"/>
              </a:ext>
            </a:extLst>
          </p:cNvPr>
          <p:cNvSpPr txBox="1"/>
          <p:nvPr/>
        </p:nvSpPr>
        <p:spPr>
          <a:xfrm>
            <a:off x="3319436" y="3860803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Eminem</a:t>
            </a:r>
          </a:p>
        </p:txBody>
      </p:sp>
      <p:pic>
        <p:nvPicPr>
          <p:cNvPr id="2" name="Picture 2" descr="Bored Apes NFT Holder Opens Physical Bored Yacht Club on the French Riviera">
            <a:extLst>
              <a:ext uri="{FF2B5EF4-FFF2-40B4-BE49-F238E27FC236}">
                <a16:creationId xmlns:a16="http://schemas.microsoft.com/office/drawing/2014/main" id="{6BAF2542-63F8-CFA6-CBE1-3F54C58C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02" y="1783065"/>
            <a:ext cx="6318286" cy="421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: nach unten gekrümmt 4">
            <a:extLst>
              <a:ext uri="{FF2B5EF4-FFF2-40B4-BE49-F238E27FC236}">
                <a16:creationId xmlns:a16="http://schemas.microsoft.com/office/drawing/2014/main" id="{4542E565-D835-1FE3-9BE3-9D8316E7C203}"/>
              </a:ext>
            </a:extLst>
          </p:cNvPr>
          <p:cNvSpPr/>
          <p:nvPr/>
        </p:nvSpPr>
        <p:spPr>
          <a:xfrm rot="11772721" flipH="1">
            <a:off x="2286066" y="4142197"/>
            <a:ext cx="4056482" cy="96705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4098" name="Picture 2" descr="Mega Yacht Lotus Brunch Party Kreuzfahrt Tickets zur Verfügung gestellt von  Tripx Tours | Dubai, Vereinigte Arabische Emirate - Tripadvisor">
            <a:extLst>
              <a:ext uri="{FF2B5EF4-FFF2-40B4-BE49-F238E27FC236}">
                <a16:creationId xmlns:a16="http://schemas.microsoft.com/office/drawing/2014/main" id="{B441724C-8769-4637-889E-02B6D9771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2"/>
          <a:stretch/>
        </p:blipFill>
        <p:spPr bwMode="auto">
          <a:xfrm rot="21069389">
            <a:off x="7310562" y="4855476"/>
            <a:ext cx="4514767" cy="1512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4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4" name="Titel 23">
            <a:extLst>
              <a:ext uri="{FF2B5EF4-FFF2-40B4-BE49-F238E27FC236}">
                <a16:creationId xmlns:a16="http://schemas.microsoft.com/office/drawing/2014/main" id="{86503D07-A4A4-5B52-C27C-074EA4E59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15" y="91056"/>
            <a:ext cx="8596668" cy="1320800"/>
          </a:xfrm>
        </p:spPr>
        <p:txBody>
          <a:bodyPr/>
          <a:lstStyle/>
          <a:p>
            <a:r>
              <a:rPr lang="de-DE" dirty="0"/>
              <a:t>NFT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538585C-09E8-D4EC-2014-BFFAA689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87" y="1008887"/>
            <a:ext cx="9493075" cy="5253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73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NFT-Projekt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820C9A-2793-40EF-9F90-D3A330D08FA1}"/>
              </a:ext>
            </a:extLst>
          </p:cNvPr>
          <p:cNvSpPr txBox="1"/>
          <p:nvPr/>
        </p:nvSpPr>
        <p:spPr>
          <a:xfrm>
            <a:off x="6062472" y="6383923"/>
            <a:ext cx="75300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hlinkClick r:id="rId3"/>
              </a:rPr>
              <a:t>https://www.youtube.com/watch?v=oic74w1xVlc&amp;list=PLZRx4KZ3xLi-yAn4yi-3hKeInbuLLpriG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FA40D52-1558-405F-B328-5826FDA5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37" y="2757112"/>
            <a:ext cx="5936417" cy="2909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Würth Industrie Service setzt für Produktion zunehmend auf 3D-Drucker">
            <a:extLst>
              <a:ext uri="{FF2B5EF4-FFF2-40B4-BE49-F238E27FC236}">
                <a16:creationId xmlns:a16="http://schemas.microsoft.com/office/drawing/2014/main" id="{1C0E4154-F966-4F17-A152-0EBD8F42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22" y="1406309"/>
            <a:ext cx="4581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E8F74E6-809D-C48D-A0D9-88222534E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307" y="429395"/>
            <a:ext cx="1856455" cy="16467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EADA805-95E9-8253-CB35-D95184346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6307" y="2426826"/>
            <a:ext cx="1833964" cy="15076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BE605D-9081-490B-EE14-57ECD7BD8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6308" y="4351249"/>
            <a:ext cx="1892094" cy="150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NFT-Projekt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FA40D52-1558-405F-B328-5826FDA5B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37" y="2757112"/>
            <a:ext cx="5936417" cy="2909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Würth Industrie Service setzt für Produktion zunehmend auf 3D-Drucker">
            <a:extLst>
              <a:ext uri="{FF2B5EF4-FFF2-40B4-BE49-F238E27FC236}">
                <a16:creationId xmlns:a16="http://schemas.microsoft.com/office/drawing/2014/main" id="{1C0E4154-F966-4F17-A152-0EBD8F42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22" y="1406309"/>
            <a:ext cx="4581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4B1E7CE-D6F2-001D-4858-6FBC4172C275}"/>
              </a:ext>
            </a:extLst>
          </p:cNvPr>
          <p:cNvGrpSpPr/>
          <p:nvPr/>
        </p:nvGrpSpPr>
        <p:grpSpPr>
          <a:xfrm rot="20850637">
            <a:off x="6159631" y="5437219"/>
            <a:ext cx="4080249" cy="1388852"/>
            <a:chOff x="6443099" y="5654337"/>
            <a:chExt cx="2861508" cy="936198"/>
          </a:xfrm>
        </p:grpSpPr>
        <p:sp>
          <p:nvSpPr>
            <p:cNvPr id="10" name="Pfeil: nach oben gekrümmt 9">
              <a:extLst>
                <a:ext uri="{FF2B5EF4-FFF2-40B4-BE49-F238E27FC236}">
                  <a16:creationId xmlns:a16="http://schemas.microsoft.com/office/drawing/2014/main" id="{75D6BE50-9530-86C6-8B2B-3B5AC36D0B3D}"/>
                </a:ext>
              </a:extLst>
            </p:cNvPr>
            <p:cNvSpPr/>
            <p:nvPr/>
          </p:nvSpPr>
          <p:spPr>
            <a:xfrm rot="1892712">
              <a:off x="6443099" y="5654337"/>
              <a:ext cx="1789611" cy="724988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8812CC8-04E5-9DCD-D415-0792D71DF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462084">
              <a:off x="8130463" y="5713581"/>
              <a:ext cx="1174144" cy="876954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D3548E3-507A-CC5F-616F-528838469DD1}"/>
              </a:ext>
            </a:extLst>
          </p:cNvPr>
          <p:cNvGrpSpPr/>
          <p:nvPr/>
        </p:nvGrpSpPr>
        <p:grpSpPr>
          <a:xfrm>
            <a:off x="7107964" y="984034"/>
            <a:ext cx="4551680" cy="2844800"/>
            <a:chOff x="7107964" y="984034"/>
            <a:chExt cx="4551680" cy="2844800"/>
          </a:xfrm>
        </p:grpSpPr>
        <p:pic>
          <p:nvPicPr>
            <p:cNvPr id="1028" name="Picture 4" descr="AUTODESK FUSION 360 FÜR 3D-DRUCK | MAKERSPACE">
              <a:extLst>
                <a:ext uri="{FF2B5EF4-FFF2-40B4-BE49-F238E27FC236}">
                  <a16:creationId xmlns:a16="http://schemas.microsoft.com/office/drawing/2014/main" id="{99CE5494-3EC5-CF40-50A9-F9003749E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964" y="984034"/>
              <a:ext cx="4551680" cy="284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3421C30-5A72-D1A3-2B2B-B0F4CCB67DF5}"/>
                </a:ext>
              </a:extLst>
            </p:cNvPr>
            <p:cNvSpPr txBox="1"/>
            <p:nvPr/>
          </p:nvSpPr>
          <p:spPr>
            <a:xfrm>
              <a:off x="9928636" y="984034"/>
              <a:ext cx="16433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</a:t>
              </a:r>
            </a:p>
          </p:txBody>
        </p:sp>
      </p:grpSp>
      <p:sp>
        <p:nvSpPr>
          <p:cNvPr id="25" name="Pfeil: nach oben gekrümmt 24">
            <a:extLst>
              <a:ext uri="{FF2B5EF4-FFF2-40B4-BE49-F238E27FC236}">
                <a16:creationId xmlns:a16="http://schemas.microsoft.com/office/drawing/2014/main" id="{F2BE620D-833F-5C41-0523-7DC099A25920}"/>
              </a:ext>
            </a:extLst>
          </p:cNvPr>
          <p:cNvSpPr/>
          <p:nvPr/>
        </p:nvSpPr>
        <p:spPr>
          <a:xfrm rot="9422215">
            <a:off x="6019035" y="2673158"/>
            <a:ext cx="2372898" cy="101197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42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2BBEC-E951-8257-E9CC-EFE798AD1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in ultimativer Leitfaden für NFT-Marktplätze Entwicklung">
            <a:extLst>
              <a:ext uri="{FF2B5EF4-FFF2-40B4-BE49-F238E27FC236}">
                <a16:creationId xmlns:a16="http://schemas.microsoft.com/office/drawing/2014/main" id="{4D9F00A3-0C46-151E-7A86-15111E15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21523" b="-3"/>
          <a:stretch/>
        </p:blipFill>
        <p:spPr bwMode="auto">
          <a:xfrm>
            <a:off x="3078396" y="10"/>
            <a:ext cx="3030396" cy="2618824"/>
          </a:xfrm>
          <a:custGeom>
            <a:avLst/>
            <a:gdLst/>
            <a:ahLst/>
            <a:cxnLst/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F8E676-4D35-A063-5755-1669E5282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09" y="3894420"/>
            <a:ext cx="1357017" cy="758090"/>
          </a:xfrm>
        </p:spPr>
        <p:txBody>
          <a:bodyPr>
            <a:normAutofit fontScale="90000"/>
          </a:bodyPr>
          <a:lstStyle/>
          <a:p>
            <a:r>
              <a:rPr lang="de-DE" sz="4400" dirty="0"/>
              <a:t>NFT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0FB553-7B04-7D14-87CE-476BCC9F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915" y="4571996"/>
            <a:ext cx="3165212" cy="1096899"/>
          </a:xfrm>
        </p:spPr>
        <p:txBody>
          <a:bodyPr>
            <a:normAutofit/>
          </a:bodyPr>
          <a:lstStyle/>
          <a:p>
            <a:r>
              <a:rPr lang="de-DE" dirty="0"/>
              <a:t>digitaler Eigentumsnachweis</a:t>
            </a:r>
          </a:p>
        </p:txBody>
      </p:sp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B71F26CD-B899-B35A-9CF6-105E7C2E31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1" t="1" r="20716" b="3"/>
          <a:stretch/>
        </p:blipFill>
        <p:spPr>
          <a:xfrm>
            <a:off x="440943" y="10"/>
            <a:ext cx="3038117" cy="2618824"/>
          </a:xfrm>
          <a:custGeom>
            <a:avLst/>
            <a:gdLst/>
            <a:ahLst/>
            <a:cxnLst/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5" name="Picture 4" descr="Was sind eigentlich diese NFTs, über die alle sprechen? | RADIO ENERGY">
            <a:extLst>
              <a:ext uri="{FF2B5EF4-FFF2-40B4-BE49-F238E27FC236}">
                <a16:creationId xmlns:a16="http://schemas.microsoft.com/office/drawing/2014/main" id="{C5E5D642-434F-0EF8-6A7B-494A611B6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7801"/>
          <a:stretch/>
        </p:blipFill>
        <p:spPr bwMode="auto">
          <a:xfrm>
            <a:off x="7179" y="2618824"/>
            <a:ext cx="5717617" cy="4239166"/>
          </a:xfrm>
          <a:custGeom>
            <a:avLst/>
            <a:gdLst/>
            <a:ahLst/>
            <a:cxnLst/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076A370E-C7CA-4ED6-BBEE-CE73A7944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0943" y="2618834"/>
            <a:ext cx="5283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09C45DED-5AFE-434B-A28C-F5DF05539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78396" y="0"/>
            <a:ext cx="400664" cy="2618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1">
            <a:extLst>
              <a:ext uri="{FF2B5EF4-FFF2-40B4-BE49-F238E27FC236}">
                <a16:creationId xmlns:a16="http://schemas.microsoft.com/office/drawing/2014/main" id="{6B82AF3C-9C10-BF37-9B80-199B8982519D}"/>
              </a:ext>
            </a:extLst>
          </p:cNvPr>
          <p:cNvSpPr txBox="1">
            <a:spLocks/>
          </p:cNvSpPr>
          <p:nvPr/>
        </p:nvSpPr>
        <p:spPr>
          <a:xfrm rot="19688800">
            <a:off x="7378480" y="5631083"/>
            <a:ext cx="1357017" cy="75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rgbClr val="FF0000"/>
                </a:solidFill>
              </a:rPr>
              <a:t>Affen?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181C516-6E58-31B4-40E6-9B44CD4C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583" r="26195"/>
          <a:stretch/>
        </p:blipFill>
        <p:spPr>
          <a:xfrm>
            <a:off x="440943" y="2681056"/>
            <a:ext cx="4592695" cy="41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3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latin typeface="TwitterChirp"/>
              </a:rPr>
              <a:t>NFT-Projekt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8123C8-967D-0DEF-44EE-5B8990F3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24" y="1556506"/>
            <a:ext cx="8982082" cy="403962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C224AB9-22C3-0B6E-0CB0-F161B0321AC5}"/>
              </a:ext>
            </a:extLst>
          </p:cNvPr>
          <p:cNvSpPr txBox="1"/>
          <p:nvPr/>
        </p:nvSpPr>
        <p:spPr>
          <a:xfrm>
            <a:off x="5982886" y="6145973"/>
            <a:ext cx="9073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https://www.engineering.com/iagon-wurth-group-to-partner-on-tokenization-platform/</a:t>
            </a:r>
            <a:endParaRPr lang="en-US" sz="1000" dirty="0"/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0CF61DA-9219-67CD-E6BE-79A278088B99}"/>
              </a:ext>
            </a:extLst>
          </p:cNvPr>
          <p:cNvSpPr/>
          <p:nvPr/>
        </p:nvSpPr>
        <p:spPr>
          <a:xfrm>
            <a:off x="3452298" y="4095262"/>
            <a:ext cx="6348194" cy="484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4A01C05-8984-8B23-0F97-14403456138E}"/>
              </a:ext>
            </a:extLst>
          </p:cNvPr>
          <p:cNvGrpSpPr/>
          <p:nvPr/>
        </p:nvGrpSpPr>
        <p:grpSpPr>
          <a:xfrm>
            <a:off x="1849340" y="2849208"/>
            <a:ext cx="4442045" cy="1269500"/>
            <a:chOff x="1849340" y="2849208"/>
            <a:chExt cx="4442045" cy="12695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23EF3C56-ACCD-6788-4BCC-4BB83F9D3BED}"/>
                </a:ext>
              </a:extLst>
            </p:cNvPr>
            <p:cNvSpPr/>
            <p:nvPr/>
          </p:nvSpPr>
          <p:spPr>
            <a:xfrm>
              <a:off x="2117969" y="3634154"/>
              <a:ext cx="4173416" cy="484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88556E8-1243-6FDD-A8E7-851F5C3F4E13}"/>
                </a:ext>
              </a:extLst>
            </p:cNvPr>
            <p:cNvSpPr txBox="1"/>
            <p:nvPr/>
          </p:nvSpPr>
          <p:spPr>
            <a:xfrm rot="20947096">
              <a:off x="1849340" y="2849208"/>
              <a:ext cx="10791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NFT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9FE85C0-2CC1-F5B8-F273-3F49BC8F4ABA}"/>
              </a:ext>
            </a:extLst>
          </p:cNvPr>
          <p:cNvGrpSpPr/>
          <p:nvPr/>
        </p:nvGrpSpPr>
        <p:grpSpPr>
          <a:xfrm>
            <a:off x="5728676" y="4556370"/>
            <a:ext cx="2540511" cy="965496"/>
            <a:chOff x="5728676" y="4556370"/>
            <a:chExt cx="2540511" cy="96549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9B83DFF-0A85-90CC-4B21-8328A5509701}"/>
                </a:ext>
              </a:extLst>
            </p:cNvPr>
            <p:cNvSpPr/>
            <p:nvPr/>
          </p:nvSpPr>
          <p:spPr>
            <a:xfrm>
              <a:off x="5728676" y="4556370"/>
              <a:ext cx="1649047" cy="484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69F0B67-7C69-A3F3-CDA5-08D3BBCB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6258" y="4606873"/>
              <a:ext cx="1782929" cy="914993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92876BF-02A6-3846-9BA7-118F895E3BF6}"/>
              </a:ext>
            </a:extLst>
          </p:cNvPr>
          <p:cNvGrpSpPr/>
          <p:nvPr/>
        </p:nvGrpSpPr>
        <p:grpSpPr>
          <a:xfrm>
            <a:off x="6861908" y="2716481"/>
            <a:ext cx="4498722" cy="1378781"/>
            <a:chOff x="6861908" y="2716481"/>
            <a:chExt cx="4498722" cy="137878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5FE9151-A91E-E15D-0341-77532C3BFE1B}"/>
                </a:ext>
              </a:extLst>
            </p:cNvPr>
            <p:cNvSpPr/>
            <p:nvPr/>
          </p:nvSpPr>
          <p:spPr>
            <a:xfrm>
              <a:off x="6861908" y="3610708"/>
              <a:ext cx="3537868" cy="484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4" descr="AUTODESK FUSION 360 FÜR 3D-DRUCK | MAKERSPACE">
              <a:extLst>
                <a:ext uri="{FF2B5EF4-FFF2-40B4-BE49-F238E27FC236}">
                  <a16:creationId xmlns:a16="http://schemas.microsoft.com/office/drawing/2014/main" id="{7481F960-7BD8-BAEF-1CDD-A0699122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4152" y="2716481"/>
              <a:ext cx="1346478" cy="8415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02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latin typeface="TwitterChirp"/>
              </a:rPr>
              <a:t>NFT-Projekt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295E04A-FC72-2512-EF01-6EF55EA16144}"/>
              </a:ext>
            </a:extLst>
          </p:cNvPr>
          <p:cNvSpPr txBox="1"/>
          <p:nvPr/>
        </p:nvSpPr>
        <p:spPr>
          <a:xfrm>
            <a:off x="4229043" y="2833077"/>
            <a:ext cx="1957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Warum?</a:t>
            </a:r>
          </a:p>
        </p:txBody>
      </p:sp>
      <p:sp>
        <p:nvSpPr>
          <p:cNvPr id="48" name="Pfeil: nach unten 47">
            <a:extLst>
              <a:ext uri="{FF2B5EF4-FFF2-40B4-BE49-F238E27FC236}">
                <a16:creationId xmlns:a16="http://schemas.microsoft.com/office/drawing/2014/main" id="{9EB1F3BB-20B5-BC63-4750-0584F0547928}"/>
              </a:ext>
            </a:extLst>
          </p:cNvPr>
          <p:cNvSpPr/>
          <p:nvPr/>
        </p:nvSpPr>
        <p:spPr>
          <a:xfrm rot="11787181">
            <a:off x="8786658" y="1983585"/>
            <a:ext cx="742461" cy="23858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DD981A55-D35D-ABD0-FFEE-482F0AA161B6}"/>
              </a:ext>
            </a:extLst>
          </p:cNvPr>
          <p:cNvGrpSpPr/>
          <p:nvPr/>
        </p:nvGrpSpPr>
        <p:grpSpPr>
          <a:xfrm>
            <a:off x="9357163" y="2123265"/>
            <a:ext cx="1674222" cy="2385888"/>
            <a:chOff x="9357163" y="2123265"/>
            <a:chExt cx="1674222" cy="2385888"/>
          </a:xfrm>
        </p:grpSpPr>
        <p:sp>
          <p:nvSpPr>
            <p:cNvPr id="49" name="Pfeil: nach unten 48">
              <a:extLst>
                <a:ext uri="{FF2B5EF4-FFF2-40B4-BE49-F238E27FC236}">
                  <a16:creationId xmlns:a16="http://schemas.microsoft.com/office/drawing/2014/main" id="{5EE9A73A-1D08-C3A9-4435-46EDFA529B84}"/>
                </a:ext>
              </a:extLst>
            </p:cNvPr>
            <p:cNvSpPr/>
            <p:nvPr/>
          </p:nvSpPr>
          <p:spPr>
            <a:xfrm rot="953748">
              <a:off x="9823045" y="2123265"/>
              <a:ext cx="742461" cy="238588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338631D0-7ACC-FF66-CA9A-57EA54037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12721">
              <a:off x="9357163" y="2633842"/>
              <a:ext cx="1674222" cy="1300963"/>
            </a:xfrm>
            <a:prstGeom prst="rect">
              <a:avLst/>
            </a:prstGeom>
          </p:spPr>
        </p:pic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6D0D3130-1C76-50F3-FC62-16C66E40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533" y="2860893"/>
            <a:ext cx="1526818" cy="220335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BA26937-2E04-CF39-7D97-EEFCB36B046C}"/>
              </a:ext>
            </a:extLst>
          </p:cNvPr>
          <p:cNvGrpSpPr/>
          <p:nvPr/>
        </p:nvGrpSpPr>
        <p:grpSpPr>
          <a:xfrm>
            <a:off x="5176713" y="4631274"/>
            <a:ext cx="5423374" cy="2054300"/>
            <a:chOff x="5176713" y="4631274"/>
            <a:chExt cx="5423374" cy="2054300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954C3AEB-837C-2F17-3E3C-E5CA8609E50C}"/>
                </a:ext>
              </a:extLst>
            </p:cNvPr>
            <p:cNvGrpSpPr/>
            <p:nvPr/>
          </p:nvGrpSpPr>
          <p:grpSpPr>
            <a:xfrm>
              <a:off x="5176713" y="4631274"/>
              <a:ext cx="5341566" cy="1318130"/>
              <a:chOff x="5176713" y="4631274"/>
              <a:chExt cx="5341566" cy="1318130"/>
            </a:xfrm>
          </p:grpSpPr>
          <p:pic>
            <p:nvPicPr>
              <p:cNvPr id="26" name="Picture 2" descr="Würth Industrie Service setzt für Produktion zunehmend auf 3D-Drucker">
                <a:extLst>
                  <a:ext uri="{FF2B5EF4-FFF2-40B4-BE49-F238E27FC236}">
                    <a16:creationId xmlns:a16="http://schemas.microsoft.com/office/drawing/2014/main" id="{C370E49A-D4B4-4CC6-BA27-DC30A93CD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4747" y="4631274"/>
                <a:ext cx="903532" cy="208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C1E90B7-89A2-3A9D-D081-0E320B494CF1}"/>
                  </a:ext>
                </a:extLst>
              </p:cNvPr>
              <p:cNvSpPr txBox="1"/>
              <p:nvPr/>
            </p:nvSpPr>
            <p:spPr>
              <a:xfrm>
                <a:off x="5176713" y="5426184"/>
                <a:ext cx="26744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>
                    <a:solidFill>
                      <a:srgbClr val="92D050"/>
                    </a:solidFill>
                  </a:rPr>
                  <a:t>3D-Druck-Datei</a:t>
                </a:r>
              </a:p>
            </p:txBody>
          </p:sp>
        </p:grpSp>
        <p:pic>
          <p:nvPicPr>
            <p:cNvPr id="2" name="Picture 4" descr="AUTODESK FUSION 360 FÜR 3D-DRUCK | MAKERSPACE">
              <a:extLst>
                <a:ext uri="{FF2B5EF4-FFF2-40B4-BE49-F238E27FC236}">
                  <a16:creationId xmlns:a16="http://schemas.microsoft.com/office/drawing/2014/main" id="{F8EBE212-2AFF-373F-0922-8AA3EBBB9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212" y="4967528"/>
              <a:ext cx="2748875" cy="1718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4A64A1F-B8AD-7BAB-D3CC-000E720DF9DC}"/>
              </a:ext>
            </a:extLst>
          </p:cNvPr>
          <p:cNvGrpSpPr/>
          <p:nvPr/>
        </p:nvGrpSpPr>
        <p:grpSpPr>
          <a:xfrm>
            <a:off x="8129170" y="55797"/>
            <a:ext cx="4373351" cy="2645745"/>
            <a:chOff x="8129170" y="55797"/>
            <a:chExt cx="4373351" cy="2645745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B0DA072-69F6-4E7B-8734-73A02E71A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2794"/>
            <a:stretch/>
          </p:blipFill>
          <p:spPr>
            <a:xfrm>
              <a:off x="8129170" y="421006"/>
              <a:ext cx="3922059" cy="10994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E9E24452-273B-581E-5CF9-80D539572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44693" y="55797"/>
              <a:ext cx="2257828" cy="2257828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6629E06-B772-B5AE-81E7-2164F07552E6}"/>
                </a:ext>
              </a:extLst>
            </p:cNvPr>
            <p:cNvSpPr txBox="1"/>
            <p:nvPr/>
          </p:nvSpPr>
          <p:spPr>
            <a:xfrm>
              <a:off x="10821701" y="2178322"/>
              <a:ext cx="119575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800" dirty="0">
                  <a:solidFill>
                    <a:srgbClr val="92D050"/>
                  </a:solidFill>
                </a:rPr>
                <a:t>Kunde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7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itterChirp"/>
              </a:rPr>
              <a:t>NFT-Projekt</a:t>
            </a:r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CA71E46-8A41-4CEE-8E4B-4221EDFC95FA}"/>
              </a:ext>
            </a:extLst>
          </p:cNvPr>
          <p:cNvGrpSpPr/>
          <p:nvPr/>
        </p:nvGrpSpPr>
        <p:grpSpPr>
          <a:xfrm>
            <a:off x="818393" y="1723972"/>
            <a:ext cx="4557908" cy="4016826"/>
            <a:chOff x="1057874" y="1360159"/>
            <a:chExt cx="5166588" cy="4454412"/>
          </a:xfrm>
        </p:grpSpPr>
        <p:pic>
          <p:nvPicPr>
            <p:cNvPr id="2050" name="Picture 2" descr="StorX | Distributed Cloud Storage with Blockchain Technology">
              <a:extLst>
                <a:ext uri="{FF2B5EF4-FFF2-40B4-BE49-F238E27FC236}">
                  <a16:creationId xmlns:a16="http://schemas.microsoft.com/office/drawing/2014/main" id="{9CBC3754-C97C-4D56-B6BC-AF90A1796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621" y="2075046"/>
              <a:ext cx="4823841" cy="3188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F06C182-18B3-4513-9EB8-6B955EFD0680}"/>
                </a:ext>
              </a:extLst>
            </p:cNvPr>
            <p:cNvSpPr txBox="1"/>
            <p:nvPr/>
          </p:nvSpPr>
          <p:spPr>
            <a:xfrm>
              <a:off x="1580594" y="5445239"/>
              <a:ext cx="40858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 err="1"/>
                <a:t>decentralized</a:t>
              </a:r>
              <a:r>
                <a:rPr lang="de-DE" dirty="0"/>
                <a:t> </a:t>
              </a:r>
              <a:r>
                <a:rPr lang="de-DE" dirty="0" err="1"/>
                <a:t>distributed</a:t>
              </a:r>
              <a:r>
                <a:rPr lang="de-DE" dirty="0"/>
                <a:t> </a:t>
              </a:r>
              <a:r>
                <a:rPr lang="de-DE" dirty="0" err="1"/>
                <a:t>cloud</a:t>
              </a:r>
              <a:endParaRPr lang="de-DE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51BCB78-B615-4DCC-957F-75B61CC64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874" y="1360159"/>
              <a:ext cx="1762371" cy="771633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2871D58-265F-4C57-9112-E00E93A2196A}"/>
              </a:ext>
            </a:extLst>
          </p:cNvPr>
          <p:cNvGrpSpPr/>
          <p:nvPr/>
        </p:nvGrpSpPr>
        <p:grpSpPr>
          <a:xfrm>
            <a:off x="5008336" y="1726534"/>
            <a:ext cx="2745301" cy="2336685"/>
            <a:chOff x="5818116" y="1393930"/>
            <a:chExt cx="2745301" cy="2336685"/>
          </a:xfrm>
        </p:grpSpPr>
        <p:pic>
          <p:nvPicPr>
            <p:cNvPr id="3074" name="Picture 2" descr="Cardano Kurs Prognose: Ist es Zeit, ADA zu verkaufen?">
              <a:extLst>
                <a:ext uri="{FF2B5EF4-FFF2-40B4-BE49-F238E27FC236}">
                  <a16:creationId xmlns:a16="http://schemas.microsoft.com/office/drawing/2014/main" id="{D0A5861E-14B2-4D15-9ACB-D0333E1E9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8047" y="1393930"/>
              <a:ext cx="1090712" cy="726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172A0747-4865-4A01-98CC-589C5FBBA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8116" y="2190312"/>
              <a:ext cx="2745301" cy="1540303"/>
            </a:xfrm>
            <a:prstGeom prst="rect">
              <a:avLst/>
            </a:prstGeom>
          </p:spPr>
        </p:pic>
      </p:grp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19FBE50F-EF5F-4C78-8C61-43DC1DCB6FFD}"/>
              </a:ext>
            </a:extLst>
          </p:cNvPr>
          <p:cNvSpPr/>
          <p:nvPr/>
        </p:nvSpPr>
        <p:spPr>
          <a:xfrm rot="6780065">
            <a:off x="6064311" y="3771890"/>
            <a:ext cx="706745" cy="2123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EF3DB17-07DD-4D2C-95FA-4D583B344339}"/>
              </a:ext>
            </a:extLst>
          </p:cNvPr>
          <p:cNvGrpSpPr/>
          <p:nvPr/>
        </p:nvGrpSpPr>
        <p:grpSpPr>
          <a:xfrm>
            <a:off x="4558099" y="2063371"/>
            <a:ext cx="1822887" cy="1377375"/>
            <a:chOff x="5691793" y="2064683"/>
            <a:chExt cx="1822887" cy="1377375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7B91D47-E2D1-4A2D-B9AF-B2C6297FBF60}"/>
                </a:ext>
              </a:extLst>
            </p:cNvPr>
            <p:cNvSpPr txBox="1"/>
            <p:nvPr/>
          </p:nvSpPr>
          <p:spPr>
            <a:xfrm>
              <a:off x="6788159" y="2465057"/>
              <a:ext cx="7067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rgbClr val="92D050"/>
                  </a:solidFill>
                </a:rPr>
                <a:t>NFT</a:t>
              </a: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0CC37F26-B063-4FA9-9077-2A430EF4F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5878" y="2791036"/>
              <a:ext cx="424151" cy="651022"/>
            </a:xfrm>
            <a:prstGeom prst="rect">
              <a:avLst/>
            </a:prstGeom>
          </p:spPr>
        </p:pic>
        <p:sp>
          <p:nvSpPr>
            <p:cNvPr id="19" name="Pfeil: nach unten 18">
              <a:extLst>
                <a:ext uri="{FF2B5EF4-FFF2-40B4-BE49-F238E27FC236}">
                  <a16:creationId xmlns:a16="http://schemas.microsoft.com/office/drawing/2014/main" id="{1BAA5292-7B11-4A0E-BDF5-C2CB26A3EB38}"/>
                </a:ext>
              </a:extLst>
            </p:cNvPr>
            <p:cNvSpPr/>
            <p:nvPr/>
          </p:nvSpPr>
          <p:spPr>
            <a:xfrm rot="14139590">
              <a:off x="6249864" y="1506612"/>
              <a:ext cx="706745" cy="18228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2A2B456-C6B3-B1C3-5AC4-4E2648E9B936}"/>
              </a:ext>
            </a:extLst>
          </p:cNvPr>
          <p:cNvGrpSpPr/>
          <p:nvPr/>
        </p:nvGrpSpPr>
        <p:grpSpPr>
          <a:xfrm>
            <a:off x="10273794" y="2522916"/>
            <a:ext cx="1526818" cy="2203354"/>
            <a:chOff x="10273794" y="2522916"/>
            <a:chExt cx="1526818" cy="2203354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D0D3130-1C76-50F3-FC62-16C66E40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73794" y="2522916"/>
              <a:ext cx="1526818" cy="2203354"/>
            </a:xfrm>
            <a:prstGeom prst="rect">
              <a:avLst/>
            </a:prstGeom>
          </p:spPr>
        </p:pic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D20EBCA3-C5E5-204D-B52B-75EBB169D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1708" y="2833077"/>
              <a:ext cx="1391076" cy="1439421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2C8E9E2-98B2-049C-09EF-20954E14FC2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279" y="2607903"/>
              <a:ext cx="845216" cy="1974756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CC9598A-3CD5-1116-ED75-5DD794ECDA25}"/>
              </a:ext>
            </a:extLst>
          </p:cNvPr>
          <p:cNvGrpSpPr/>
          <p:nvPr/>
        </p:nvGrpSpPr>
        <p:grpSpPr>
          <a:xfrm>
            <a:off x="8129170" y="-30259"/>
            <a:ext cx="4334054" cy="2257828"/>
            <a:chOff x="8129170" y="-30259"/>
            <a:chExt cx="4334054" cy="2257828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B0DA072-69F6-4E7B-8734-73A02E71A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42794"/>
            <a:stretch/>
          </p:blipFill>
          <p:spPr>
            <a:xfrm>
              <a:off x="8129170" y="421006"/>
              <a:ext cx="3922059" cy="10994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E9E24452-273B-581E-5CF9-80D539572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05396" y="-30259"/>
              <a:ext cx="2257828" cy="2257828"/>
            </a:xfrm>
            <a:prstGeom prst="rect">
              <a:avLst/>
            </a:prstGeom>
          </p:spPr>
        </p:pic>
      </p:grpSp>
      <p:grpSp>
        <p:nvGrpSpPr>
          <p:cNvPr id="2054" name="Gruppieren 2053">
            <a:extLst>
              <a:ext uri="{FF2B5EF4-FFF2-40B4-BE49-F238E27FC236}">
                <a16:creationId xmlns:a16="http://schemas.microsoft.com/office/drawing/2014/main" id="{9F27BF66-DAB0-47CF-2A7C-C3F3DA454563}"/>
              </a:ext>
            </a:extLst>
          </p:cNvPr>
          <p:cNvGrpSpPr/>
          <p:nvPr/>
        </p:nvGrpSpPr>
        <p:grpSpPr>
          <a:xfrm>
            <a:off x="7943841" y="3016373"/>
            <a:ext cx="2138032" cy="1300963"/>
            <a:chOff x="7943841" y="3016373"/>
            <a:chExt cx="2138032" cy="1300963"/>
          </a:xfrm>
        </p:grpSpPr>
        <p:sp>
          <p:nvSpPr>
            <p:cNvPr id="2052" name="Pfeil: nach unten 2051">
              <a:extLst>
                <a:ext uri="{FF2B5EF4-FFF2-40B4-BE49-F238E27FC236}">
                  <a16:creationId xmlns:a16="http://schemas.microsoft.com/office/drawing/2014/main" id="{AF1CA800-5AA6-2FB0-2F96-5CB8CF1605DD}"/>
                </a:ext>
              </a:extLst>
            </p:cNvPr>
            <p:cNvSpPr/>
            <p:nvPr/>
          </p:nvSpPr>
          <p:spPr>
            <a:xfrm rot="18406330">
              <a:off x="8730965" y="2672199"/>
              <a:ext cx="563783" cy="213803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3" name="Grafik 2052">
              <a:extLst>
                <a:ext uri="{FF2B5EF4-FFF2-40B4-BE49-F238E27FC236}">
                  <a16:creationId xmlns:a16="http://schemas.microsoft.com/office/drawing/2014/main" id="{338631D0-7ACC-FF66-CA9A-57EA54037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351416">
              <a:off x="8015017" y="3016373"/>
              <a:ext cx="1674222" cy="1300963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1C48E51-0662-C031-FDAB-F9892A65779F}"/>
              </a:ext>
            </a:extLst>
          </p:cNvPr>
          <p:cNvGrpSpPr/>
          <p:nvPr/>
        </p:nvGrpSpPr>
        <p:grpSpPr>
          <a:xfrm>
            <a:off x="5176713" y="4631274"/>
            <a:ext cx="5423374" cy="2054300"/>
            <a:chOff x="5176713" y="4631274"/>
            <a:chExt cx="5423374" cy="2054300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A0C560E7-1C62-2A76-7520-37FB5F68EAD8}"/>
                </a:ext>
              </a:extLst>
            </p:cNvPr>
            <p:cNvGrpSpPr/>
            <p:nvPr/>
          </p:nvGrpSpPr>
          <p:grpSpPr>
            <a:xfrm>
              <a:off x="5176713" y="4631274"/>
              <a:ext cx="5341566" cy="1318130"/>
              <a:chOff x="5176713" y="4631274"/>
              <a:chExt cx="5341566" cy="1318130"/>
            </a:xfrm>
          </p:grpSpPr>
          <p:pic>
            <p:nvPicPr>
              <p:cNvPr id="10" name="Picture 2" descr="Würth Industrie Service setzt für Produktion zunehmend auf 3D-Drucker">
                <a:extLst>
                  <a:ext uri="{FF2B5EF4-FFF2-40B4-BE49-F238E27FC236}">
                    <a16:creationId xmlns:a16="http://schemas.microsoft.com/office/drawing/2014/main" id="{F4D27F93-120F-DEA5-E662-B592D2FB25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4747" y="4631274"/>
                <a:ext cx="903532" cy="208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851D565-E4B7-3BF2-E1B6-FC9C51A1D68A}"/>
                  </a:ext>
                </a:extLst>
              </p:cNvPr>
              <p:cNvSpPr txBox="1"/>
              <p:nvPr/>
            </p:nvSpPr>
            <p:spPr>
              <a:xfrm>
                <a:off x="5176713" y="5426184"/>
                <a:ext cx="26744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>
                    <a:solidFill>
                      <a:srgbClr val="92D050"/>
                    </a:solidFill>
                  </a:rPr>
                  <a:t>3D-Druck-Datei</a:t>
                </a:r>
              </a:p>
            </p:txBody>
          </p:sp>
        </p:grpSp>
        <p:pic>
          <p:nvPicPr>
            <p:cNvPr id="5" name="Picture 4" descr="AUTODESK FUSION 360 FÜR 3D-DRUCK | MAKERSPACE">
              <a:extLst>
                <a:ext uri="{FF2B5EF4-FFF2-40B4-BE49-F238E27FC236}">
                  <a16:creationId xmlns:a16="http://schemas.microsoft.com/office/drawing/2014/main" id="{EE9181C0-ABC9-15FF-86D8-2B5F65A3B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212" y="4967528"/>
              <a:ext cx="2748875" cy="1718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4" descr="AUTODESK FUSION 360 FÜR 3D-DRUCK | MAKERSPACE">
            <a:extLst>
              <a:ext uri="{FF2B5EF4-FFF2-40B4-BE49-F238E27FC236}">
                <a16:creationId xmlns:a16="http://schemas.microsoft.com/office/drawing/2014/main" id="{A90BEF8B-1A7D-6B01-D1E2-A1532043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81" y="2969213"/>
            <a:ext cx="1001709" cy="626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C8CF467-625E-C62E-96C3-CBD6A69A01EB}"/>
              </a:ext>
            </a:extLst>
          </p:cNvPr>
          <p:cNvGrpSpPr/>
          <p:nvPr/>
        </p:nvGrpSpPr>
        <p:grpSpPr>
          <a:xfrm>
            <a:off x="6789463" y="2607871"/>
            <a:ext cx="1090712" cy="763324"/>
            <a:chOff x="6789463" y="2607871"/>
            <a:chExt cx="1090712" cy="763324"/>
          </a:xfrm>
        </p:grpSpPr>
        <p:pic>
          <p:nvPicPr>
            <p:cNvPr id="47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8C65B39E-5D2C-4FCD-AF84-602491F85D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6789463" y="2607871"/>
              <a:ext cx="1090712" cy="763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AUTODESK FUSION 360 FÜR 3D-DRUCK | MAKERSPACE">
              <a:extLst>
                <a:ext uri="{FF2B5EF4-FFF2-40B4-BE49-F238E27FC236}">
                  <a16:creationId xmlns:a16="http://schemas.microsoft.com/office/drawing/2014/main" id="{9B6BCC99-661C-FC98-4B49-56C9F9207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120" y="2915623"/>
              <a:ext cx="691739" cy="432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D67D8E1-246D-5E50-03E2-D3AC58C15124}"/>
              </a:ext>
            </a:extLst>
          </p:cNvPr>
          <p:cNvGrpSpPr/>
          <p:nvPr/>
        </p:nvGrpSpPr>
        <p:grpSpPr>
          <a:xfrm>
            <a:off x="7948528" y="224866"/>
            <a:ext cx="2596835" cy="2038045"/>
            <a:chOff x="7948528" y="224866"/>
            <a:chExt cx="2596835" cy="2038045"/>
          </a:xfrm>
        </p:grpSpPr>
        <p:sp>
          <p:nvSpPr>
            <p:cNvPr id="2051" name="Pfeil: nach unten 2050">
              <a:extLst>
                <a:ext uri="{FF2B5EF4-FFF2-40B4-BE49-F238E27FC236}">
                  <a16:creationId xmlns:a16="http://schemas.microsoft.com/office/drawing/2014/main" id="{E908E006-50EA-E5BC-64CA-8EB1D0F40980}"/>
                </a:ext>
              </a:extLst>
            </p:cNvPr>
            <p:cNvSpPr/>
            <p:nvPr/>
          </p:nvSpPr>
          <p:spPr>
            <a:xfrm rot="13515446">
              <a:off x="8717680" y="929976"/>
              <a:ext cx="563783" cy="210208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Picture 4" descr="AUTODESK FUSION 360 FÜR 3D-DRUCK | MAKERSPACE">
              <a:extLst>
                <a:ext uri="{FF2B5EF4-FFF2-40B4-BE49-F238E27FC236}">
                  <a16:creationId xmlns:a16="http://schemas.microsoft.com/office/drawing/2014/main" id="{D1225BAF-97E4-4C75-5AD3-89FE11288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631" y="224866"/>
              <a:ext cx="1385732" cy="8660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55F6C144-3C6F-A5BC-E3DD-4CFD7F80912E}"/>
              </a:ext>
            </a:extLst>
          </p:cNvPr>
          <p:cNvSpPr txBox="1"/>
          <p:nvPr/>
        </p:nvSpPr>
        <p:spPr>
          <a:xfrm>
            <a:off x="2783779" y="1662643"/>
            <a:ext cx="3604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                  verschlüsselt</a:t>
            </a:r>
            <a:br>
              <a:rPr lang="de-DE" dirty="0"/>
            </a:br>
            <a:r>
              <a:rPr lang="de-DE" dirty="0"/>
              <a:t>manipulationssicher</a:t>
            </a:r>
          </a:p>
        </p:txBody>
      </p:sp>
    </p:spTree>
    <p:extLst>
      <p:ext uri="{BB962C8B-B14F-4D97-AF65-F5344CB8AC3E}">
        <p14:creationId xmlns:p14="http://schemas.microsoft.com/office/powerpoint/2010/main" val="17483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BMW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3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CD62FA-D405-7291-A6FA-679C1249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7" y="1709057"/>
            <a:ext cx="10672507" cy="49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BMW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3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CD62FA-D405-7291-A6FA-679C1249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8" y="1709057"/>
            <a:ext cx="10578554" cy="49923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AEE37A-D897-438D-3B38-7E93626A8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97" y="1733263"/>
            <a:ext cx="10578554" cy="498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BMW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3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407471-B38D-FCCD-45EB-1F8EFC8BC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13" y="1415828"/>
            <a:ext cx="5964101" cy="241188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7A9E24F-462E-6BE7-47C6-76BB5C243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680" y="2621771"/>
            <a:ext cx="5242560" cy="21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29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BMW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3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DBBCFFD-10B7-4427-A8A7-5977D7AC5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033" y="1353994"/>
            <a:ext cx="2804857" cy="181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96D15C-F4CB-477A-992E-BD4FB855D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680" y="1374305"/>
            <a:ext cx="3771269" cy="1812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BC608C-BC24-4522-9575-811F30DE4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909" y="3587865"/>
            <a:ext cx="6043612" cy="2401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97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BMW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65E3AE4-55FE-0644-44F5-6BE98EFA6F94}"/>
              </a:ext>
            </a:extLst>
          </p:cNvPr>
          <p:cNvSpPr txBox="1"/>
          <p:nvPr/>
        </p:nvSpPr>
        <p:spPr>
          <a:xfrm>
            <a:off x="7079800" y="6373658"/>
            <a:ext cx="466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hlinkClick r:id="rId3"/>
              </a:rPr>
              <a:t>https://www.bmw.com/de/innovation/blockchain-automobilindustrie.html</a:t>
            </a:r>
            <a:endParaRPr lang="de-DE" sz="1000" dirty="0">
              <a:solidFill>
                <a:schemeClr val="accent1"/>
              </a:solidFill>
            </a:endParaRPr>
          </a:p>
          <a:p>
            <a:endParaRPr lang="de-DE" sz="1000" dirty="0">
              <a:solidFill>
                <a:schemeClr val="accent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CD62FA-D405-7291-A6FA-679C1249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8" y="1709057"/>
            <a:ext cx="10578554" cy="49923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AEE37A-D897-438D-3B38-7E93626A8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97" y="1733263"/>
            <a:ext cx="10578554" cy="498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48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6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 err="1">
                <a:solidFill>
                  <a:srgbClr val="FFFFFF"/>
                </a:solidFill>
              </a:rPr>
              <a:t>Praxisaufgabe</a:t>
            </a:r>
            <a:r>
              <a:rPr lang="en-US" sz="4700" dirty="0">
                <a:solidFill>
                  <a:srgbClr val="FFFFFF"/>
                </a:solidFill>
              </a:rPr>
              <a:t>:</a:t>
            </a:r>
            <a:br>
              <a:rPr lang="en-US" sz="4700" dirty="0">
                <a:solidFill>
                  <a:srgbClr val="FFFFFF"/>
                </a:solidFill>
              </a:rPr>
            </a:br>
            <a:br>
              <a:rPr lang="en-US" sz="4700" dirty="0">
                <a:solidFill>
                  <a:srgbClr val="FFFFFF"/>
                </a:solidFill>
              </a:rPr>
            </a:br>
            <a:r>
              <a:rPr lang="en-US" sz="4700" dirty="0" err="1">
                <a:solidFill>
                  <a:srgbClr val="FFFFFF"/>
                </a:solidFill>
              </a:rPr>
              <a:t>dApp</a:t>
            </a:r>
            <a:r>
              <a:rPr lang="en-US" sz="4700" dirty="0">
                <a:solidFill>
                  <a:srgbClr val="FFFFFF"/>
                </a:solidFill>
              </a:rPr>
              <a:t> für NFTs</a:t>
            </a:r>
          </a:p>
        </p:txBody>
      </p:sp>
      <p:sp>
        <p:nvSpPr>
          <p:cNvPr id="5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5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48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6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rgbClr val="FFFFFF"/>
                </a:solidFill>
              </a:rPr>
              <a:t>ERC 721</a:t>
            </a:r>
          </a:p>
        </p:txBody>
      </p:sp>
      <p:sp>
        <p:nvSpPr>
          <p:cNvPr id="5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4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665823-6BA0-299F-3639-84FC46C7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49" y="751456"/>
            <a:ext cx="4122458" cy="5586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6CEC80C-8E49-A2CB-87DA-6C78315A5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553" y="3338407"/>
            <a:ext cx="3078707" cy="35280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1E6E02-B961-1B96-D3FD-F01FA927AE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583" r="14001" b="11406"/>
          <a:stretch/>
        </p:blipFill>
        <p:spPr>
          <a:xfrm>
            <a:off x="2099199" y="1592690"/>
            <a:ext cx="2099154" cy="230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CBCAFA1-9F9F-219C-6276-9DAB2D209E88}"/>
              </a:ext>
            </a:extLst>
          </p:cNvPr>
          <p:cNvGrpSpPr/>
          <p:nvPr/>
        </p:nvGrpSpPr>
        <p:grpSpPr>
          <a:xfrm>
            <a:off x="1026261" y="3752099"/>
            <a:ext cx="3226040" cy="2890141"/>
            <a:chOff x="1026261" y="3752099"/>
            <a:chExt cx="3226040" cy="289014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A2E62A8-86B9-60C3-324C-143BB9406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6261" y="375209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ABBCDD3-C78D-CF53-0C8E-D5DAAA12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853" y="3935884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1E34718-6F21-07D1-3E00-C5C3F828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6371" y="411966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97F0F16-1223-7299-3D39-53CD4C1B7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9549" y="4240439"/>
              <a:ext cx="2172752" cy="2401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F9A004D-7232-F5D2-815C-73B96207B0B4}"/>
              </a:ext>
            </a:extLst>
          </p:cNvPr>
          <p:cNvSpPr txBox="1"/>
          <p:nvPr/>
        </p:nvSpPr>
        <p:spPr>
          <a:xfrm rot="19705780">
            <a:off x="7421906" y="3556377"/>
            <a:ext cx="2159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Original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13AD6CD5-023B-DA09-3C4C-8667CA34C9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158" t="9091" r="32715" b="6318"/>
          <a:stretch/>
        </p:blipFill>
        <p:spPr>
          <a:xfrm>
            <a:off x="10937089" y="4903893"/>
            <a:ext cx="1558343" cy="2244513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6" name="Titel 31">
            <a:extLst>
              <a:ext uri="{FF2B5EF4-FFF2-40B4-BE49-F238E27FC236}">
                <a16:creationId xmlns:a16="http://schemas.microsoft.com/office/drawing/2014/main" id="{6DF2BC2E-31C3-B128-3D4F-3F9E49BC9054}"/>
              </a:ext>
            </a:extLst>
          </p:cNvPr>
          <p:cNvSpPr txBox="1">
            <a:spLocks/>
          </p:cNvSpPr>
          <p:nvPr/>
        </p:nvSpPr>
        <p:spPr>
          <a:xfrm>
            <a:off x="1121811" y="306624"/>
            <a:ext cx="4573742" cy="862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Mona Lisa</a:t>
            </a:r>
          </a:p>
        </p:txBody>
      </p:sp>
    </p:spTree>
    <p:extLst>
      <p:ext uri="{BB962C8B-B14F-4D97-AF65-F5344CB8AC3E}">
        <p14:creationId xmlns:p14="http://schemas.microsoft.com/office/powerpoint/2010/main" val="893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87" name="Grafik 86">
            <a:extLst>
              <a:ext uri="{FF2B5EF4-FFF2-40B4-BE49-F238E27FC236}">
                <a16:creationId xmlns:a16="http://schemas.microsoft.com/office/drawing/2014/main" id="{75D1E9C7-75FD-0DB8-4AEC-E6E7D249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05" y="1344970"/>
            <a:ext cx="2897643" cy="3918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9685E68-A7DF-9474-EAE8-D1C6C3102F35}"/>
              </a:ext>
            </a:extLst>
          </p:cNvPr>
          <p:cNvGrpSpPr/>
          <p:nvPr/>
        </p:nvGrpSpPr>
        <p:grpSpPr>
          <a:xfrm>
            <a:off x="2349663" y="1095935"/>
            <a:ext cx="5051238" cy="4504765"/>
            <a:chOff x="2349663" y="1095935"/>
            <a:chExt cx="5051238" cy="4504765"/>
          </a:xfrm>
        </p:grpSpPr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29B0727B-4C02-2E85-A868-B29AE2BA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585" b="13126"/>
            <a:stretch/>
          </p:blipFill>
          <p:spPr>
            <a:xfrm>
              <a:off x="2349663" y="1095935"/>
              <a:ext cx="5051238" cy="4504765"/>
            </a:xfrm>
            <a:prstGeom prst="rect">
              <a:avLst/>
            </a:prstGeom>
          </p:spPr>
        </p:pic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71C509D9-9A71-01C6-32F1-9385275B5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8991" y="1375450"/>
              <a:ext cx="2938295" cy="3889970"/>
            </a:xfrm>
            <a:prstGeom prst="rect">
              <a:avLst/>
            </a:prstGeom>
          </p:spPr>
        </p:pic>
      </p:grpSp>
      <p:sp>
        <p:nvSpPr>
          <p:cNvPr id="99" name="Textfeld 98">
            <a:extLst>
              <a:ext uri="{FF2B5EF4-FFF2-40B4-BE49-F238E27FC236}">
                <a16:creationId xmlns:a16="http://schemas.microsoft.com/office/drawing/2014/main" id="{317EA555-3CF6-0F14-0061-375F91040C79}"/>
              </a:ext>
            </a:extLst>
          </p:cNvPr>
          <p:cNvSpPr txBox="1"/>
          <p:nvPr/>
        </p:nvSpPr>
        <p:spPr>
          <a:xfrm rot="19705780">
            <a:off x="4718707" y="3388289"/>
            <a:ext cx="11689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92D050"/>
                </a:solidFill>
              </a:rPr>
              <a:t>NFT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6E69E23-9929-4ABD-6A08-9EC32F2EEF3B}"/>
              </a:ext>
            </a:extLst>
          </p:cNvPr>
          <p:cNvSpPr txBox="1"/>
          <p:nvPr/>
        </p:nvSpPr>
        <p:spPr>
          <a:xfrm>
            <a:off x="2952197" y="5666154"/>
            <a:ext cx="431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</a:t>
            </a:r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ungible </a:t>
            </a:r>
            <a:r>
              <a:rPr lang="de-DE" sz="3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oken</a:t>
            </a:r>
          </a:p>
        </p:txBody>
      </p:sp>
      <p:pic>
        <p:nvPicPr>
          <p:cNvPr id="1026" name="Picture 2" descr="Rotes 3D-Fragezeichen-Symbol PNG- Und SVG-Design Für T-Shirts">
            <a:extLst>
              <a:ext uri="{FF2B5EF4-FFF2-40B4-BE49-F238E27FC236}">
                <a16:creationId xmlns:a16="http://schemas.microsoft.com/office/drawing/2014/main" id="{A3C9F578-41DC-6301-5A39-3BCFAD98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54" y="1757795"/>
            <a:ext cx="3265394" cy="32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itel 31">
            <a:extLst>
              <a:ext uri="{FF2B5EF4-FFF2-40B4-BE49-F238E27FC236}">
                <a16:creationId xmlns:a16="http://schemas.microsoft.com/office/drawing/2014/main" id="{BB1FE78B-6048-3955-84C0-887502D7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12E5D6C8-D6A7-D8E5-F92F-E77038893527}"/>
              </a:ext>
            </a:extLst>
          </p:cNvPr>
          <p:cNvSpPr txBox="1"/>
          <p:nvPr/>
        </p:nvSpPr>
        <p:spPr>
          <a:xfrm>
            <a:off x="3174220" y="6248241"/>
            <a:ext cx="382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nicht austauschbare Wertmarke</a:t>
            </a:r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6571ADD2-2F7F-896A-7FC7-9FDCDFD3A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117" y="3329940"/>
            <a:ext cx="3078707" cy="3528060"/>
          </a:xfrm>
          <a:prstGeom prst="rect">
            <a:avLst/>
          </a:prstGeom>
        </p:spPr>
      </p:pic>
      <p:pic>
        <p:nvPicPr>
          <p:cNvPr id="152" name="Grafik 151">
            <a:extLst>
              <a:ext uri="{FF2B5EF4-FFF2-40B4-BE49-F238E27FC236}">
                <a16:creationId xmlns:a16="http://schemas.microsoft.com/office/drawing/2014/main" id="{58B8225B-653B-C65A-505A-844EBC2FE6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393" y="3446349"/>
            <a:ext cx="3384775" cy="3472528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944B9EC-1480-3020-E779-8A3CF2CFD194}"/>
              </a:ext>
            </a:extLst>
          </p:cNvPr>
          <p:cNvGrpSpPr/>
          <p:nvPr/>
        </p:nvGrpSpPr>
        <p:grpSpPr>
          <a:xfrm>
            <a:off x="7330730" y="1375450"/>
            <a:ext cx="2674010" cy="3566344"/>
            <a:chOff x="7330730" y="1375450"/>
            <a:chExt cx="2674010" cy="35663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2809AC5C-636E-3D56-810F-7EC072DEA605}"/>
                </a:ext>
              </a:extLst>
            </p:cNvPr>
            <p:cNvSpPr/>
            <p:nvPr/>
          </p:nvSpPr>
          <p:spPr>
            <a:xfrm>
              <a:off x="7719894" y="1375450"/>
              <a:ext cx="1831230" cy="3566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C0BB523-D422-4C77-9E3B-294632006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297009">
              <a:off x="7330730" y="2674614"/>
              <a:ext cx="2674010" cy="150030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B94FD44-7E9A-3A95-7A2A-83F1206EF9D5}"/>
                </a:ext>
              </a:extLst>
            </p:cNvPr>
            <p:cNvSpPr txBox="1"/>
            <p:nvPr/>
          </p:nvSpPr>
          <p:spPr>
            <a:xfrm rot="19733370">
              <a:off x="8201509" y="3751041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1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11" grpId="0"/>
      <p:bldP spid="1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97" name="Grafik 96">
            <a:extLst>
              <a:ext uri="{FF2B5EF4-FFF2-40B4-BE49-F238E27FC236}">
                <a16:creationId xmlns:a16="http://schemas.microsoft.com/office/drawing/2014/main" id="{58B8225B-653B-C65A-505A-844EBC2F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198" y="3393939"/>
            <a:ext cx="3384775" cy="347252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2868" y="1802422"/>
            <a:ext cx="1589202" cy="1763433"/>
            <a:chOff x="8368886" y="1671782"/>
            <a:chExt cx="2318509" cy="233035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318509" cy="2330354"/>
              <a:chOff x="8401264" y="1617919"/>
              <a:chExt cx="2318509" cy="233035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76363" y="309415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59F621A6-0BA6-F704-6718-85C0D5FAC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675" y="5781972"/>
            <a:ext cx="1029400" cy="10548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58546BD-CEC4-C7A2-8E1C-6596287AF4C0}"/>
              </a:ext>
            </a:extLst>
          </p:cNvPr>
          <p:cNvSpPr txBox="1"/>
          <p:nvPr/>
        </p:nvSpPr>
        <p:spPr>
          <a:xfrm>
            <a:off x="9859414" y="6609072"/>
            <a:ext cx="229639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800" dirty="0"/>
              <a:t>101101010101101110000010101010010101010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5270526-A6F8-130E-F6E9-789812EBDF67}"/>
              </a:ext>
            </a:extLst>
          </p:cNvPr>
          <p:cNvGrpSpPr/>
          <p:nvPr/>
        </p:nvGrpSpPr>
        <p:grpSpPr>
          <a:xfrm>
            <a:off x="8929294" y="2028170"/>
            <a:ext cx="500593" cy="2836523"/>
            <a:chOff x="8929294" y="2028170"/>
            <a:chExt cx="500593" cy="2836523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EE9E3B1-730C-782B-B557-41788BAC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9294" y="2028170"/>
              <a:ext cx="500593" cy="51357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A4C82973-5131-C1A7-9C6A-4802CDB1D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462" y="3251200"/>
              <a:ext cx="67346" cy="1613493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C9B0DB2-2B4F-2468-B9BC-AA7C16419E0B}"/>
              </a:ext>
            </a:extLst>
          </p:cNvPr>
          <p:cNvGrpSpPr/>
          <p:nvPr/>
        </p:nvGrpSpPr>
        <p:grpSpPr>
          <a:xfrm>
            <a:off x="8924679" y="5026790"/>
            <a:ext cx="1046315" cy="1124303"/>
            <a:chOff x="8924679" y="5026790"/>
            <a:chExt cx="1046315" cy="1124303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9F9CD276-429A-E1DB-A5D6-6D21BD8CAF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01721" y="5239887"/>
              <a:ext cx="869273" cy="911206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843407E1-46B7-D467-3F30-FFC4EEF6023B}"/>
                </a:ext>
              </a:extLst>
            </p:cNvPr>
            <p:cNvGrpSpPr/>
            <p:nvPr/>
          </p:nvGrpSpPr>
          <p:grpSpPr>
            <a:xfrm>
              <a:off x="8924679" y="5026790"/>
              <a:ext cx="835023" cy="783607"/>
              <a:chOff x="8924679" y="5026790"/>
              <a:chExt cx="835023" cy="783607"/>
            </a:xfrm>
          </p:grpSpPr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D486C342-37A6-076B-9AE3-5F4AD7D7A4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4679" y="5026790"/>
                <a:ext cx="156468" cy="10497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6F003830-A801-E3EE-C1A2-042F4B301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9109" y="5296825"/>
                <a:ext cx="500593" cy="513572"/>
              </a:xfrm>
              <a:prstGeom prst="ellipse">
                <a:avLst/>
              </a:prstGeom>
              <a:ln w="63500" cap="rnd">
                <a:solidFill>
                  <a:srgbClr val="92D05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  <p:pic>
        <p:nvPicPr>
          <p:cNvPr id="4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2D3DBFB0-B14A-21E9-C441-3F53CE2B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8184323" y="4358315"/>
            <a:ext cx="682419" cy="4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E7CEDFA6-2DA6-41B7-5A4F-F95EBC90D6E9}"/>
              </a:ext>
            </a:extLst>
          </p:cNvPr>
          <p:cNvSpPr txBox="1"/>
          <p:nvPr/>
        </p:nvSpPr>
        <p:spPr>
          <a:xfrm>
            <a:off x="10839355" y="6049443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92D050"/>
                </a:solidFill>
              </a:rPr>
              <a:t>Besitzer</a:t>
            </a:r>
          </a:p>
        </p:txBody>
      </p:sp>
    </p:spTree>
    <p:extLst>
      <p:ext uri="{BB962C8B-B14F-4D97-AF65-F5344CB8AC3E}">
        <p14:creationId xmlns:p14="http://schemas.microsoft.com/office/powerpoint/2010/main" val="34664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78" grpId="0"/>
      <p:bldP spid="3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B0563BA7-2908-BE9F-1C92-C7B00CE34382}"/>
              </a:ext>
            </a:extLst>
          </p:cNvPr>
          <p:cNvGrpSpPr/>
          <p:nvPr/>
        </p:nvGrpSpPr>
        <p:grpSpPr>
          <a:xfrm>
            <a:off x="5375347" y="333067"/>
            <a:ext cx="3326552" cy="1839779"/>
            <a:chOff x="6190802" y="341270"/>
            <a:chExt cx="3326552" cy="1839779"/>
          </a:xfrm>
        </p:grpSpPr>
        <p:pic>
          <p:nvPicPr>
            <p:cNvPr id="76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C275BAB2-07FD-39C7-75A5-163EA5D35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662499" y="959909"/>
              <a:ext cx="1744885" cy="122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594197C0-0385-C55A-D281-54BF0BDF9461}"/>
                </a:ext>
              </a:extLst>
            </p:cNvPr>
            <p:cNvSpPr txBox="1"/>
            <p:nvPr/>
          </p:nvSpPr>
          <p:spPr>
            <a:xfrm>
              <a:off x="6190802" y="341270"/>
              <a:ext cx="3326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Smart </a:t>
              </a:r>
              <a:r>
                <a:rPr lang="de-DE" sz="3600" dirty="0" err="1">
                  <a:ln w="0"/>
                  <a:solidFill>
                    <a:schemeClr val="accent1"/>
                  </a:solidFill>
                </a:rPr>
                <a:t>Contract</a:t>
              </a:r>
              <a:endParaRPr lang="de-DE" sz="3600" dirty="0">
                <a:ln w="0"/>
                <a:solidFill>
                  <a:schemeClr val="accent1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7701821" y="1699373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084CC7AF-3297-382D-3D62-E1DFBA05C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198" y="3393939"/>
            <a:ext cx="3384775" cy="3472528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9E82682-FA8A-19A4-C434-A62E939A2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675" y="5781972"/>
            <a:ext cx="1029400" cy="10548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C3DF98E-E707-0F70-D010-33A60056F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070" y="1955281"/>
            <a:ext cx="500593" cy="513572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Pfeil: nach unten gekrümmt 7">
            <a:extLst>
              <a:ext uri="{FF2B5EF4-FFF2-40B4-BE49-F238E27FC236}">
                <a16:creationId xmlns:a16="http://schemas.microsoft.com/office/drawing/2014/main" id="{52FA0FF7-FEBF-93CC-6099-3E89ABE7F003}"/>
              </a:ext>
            </a:extLst>
          </p:cNvPr>
          <p:cNvSpPr/>
          <p:nvPr/>
        </p:nvSpPr>
        <p:spPr>
          <a:xfrm rot="19186261">
            <a:off x="4088666" y="2804444"/>
            <a:ext cx="3693951" cy="96705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75270D0-4CC7-46B2-9365-A2178E4F4BD0}"/>
              </a:ext>
            </a:extLst>
          </p:cNvPr>
          <p:cNvGrpSpPr/>
          <p:nvPr/>
        </p:nvGrpSpPr>
        <p:grpSpPr>
          <a:xfrm>
            <a:off x="10365380" y="919060"/>
            <a:ext cx="1359994" cy="1331927"/>
            <a:chOff x="9994846" y="4676805"/>
            <a:chExt cx="2119910" cy="2189532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BB604A1B-0C5F-5188-2C06-7E9E3374F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46" y="4676805"/>
              <a:ext cx="2119910" cy="211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ACA3A5B1-24B3-0F02-BFAB-DE28CBCC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8232" y="6163816"/>
              <a:ext cx="685593" cy="702521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53AED89-6F82-E773-FD8A-FCB163883F1F}"/>
              </a:ext>
            </a:extLst>
          </p:cNvPr>
          <p:cNvGrpSpPr/>
          <p:nvPr/>
        </p:nvGrpSpPr>
        <p:grpSpPr>
          <a:xfrm>
            <a:off x="8941534" y="4994790"/>
            <a:ext cx="1082671" cy="1028642"/>
            <a:chOff x="8941534" y="4994790"/>
            <a:chExt cx="1082671" cy="1028642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EE3B6C9-73B9-9427-8CFF-73662FAA7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1534" y="4994790"/>
              <a:ext cx="156468" cy="10497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63A19854-71BA-2B6D-6089-DFE4813709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45399" y="5051474"/>
              <a:ext cx="878806" cy="9719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AC1F605C-21DA-D734-C45F-C45C46895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8148" y="5269887"/>
              <a:ext cx="507852" cy="50785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4591FA7-0EF6-CC20-A6AE-6DA78059162A}"/>
              </a:ext>
            </a:extLst>
          </p:cNvPr>
          <p:cNvGrpSpPr/>
          <p:nvPr/>
        </p:nvGrpSpPr>
        <p:grpSpPr>
          <a:xfrm>
            <a:off x="7954811" y="1967800"/>
            <a:ext cx="1057651" cy="2896893"/>
            <a:chOff x="7954811" y="1967800"/>
            <a:chExt cx="1057651" cy="2896893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C9848D6A-A479-DA8B-FF9A-5BED2C60A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811" y="1967800"/>
              <a:ext cx="507852" cy="50785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3AD74E70-DF2C-CA09-BAB7-729FACF015BD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 flipV="1">
              <a:off x="8771416" y="3495581"/>
              <a:ext cx="241046" cy="1369112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60736010-5DFD-A034-4158-9F8167FB8156}"/>
              </a:ext>
            </a:extLst>
          </p:cNvPr>
          <p:cNvGrpSpPr/>
          <p:nvPr/>
        </p:nvGrpSpPr>
        <p:grpSpPr>
          <a:xfrm>
            <a:off x="8734696" y="1090415"/>
            <a:ext cx="1466691" cy="1024391"/>
            <a:chOff x="8734696" y="1090415"/>
            <a:chExt cx="1466691" cy="1024391"/>
          </a:xfrm>
        </p:grpSpPr>
        <p:sp>
          <p:nvSpPr>
            <p:cNvPr id="50" name="Pfeil: nach links 49">
              <a:extLst>
                <a:ext uri="{FF2B5EF4-FFF2-40B4-BE49-F238E27FC236}">
                  <a16:creationId xmlns:a16="http://schemas.microsoft.com/office/drawing/2014/main" id="{D91781D8-AA92-286C-EDC4-1FBF6F277DF3}"/>
                </a:ext>
              </a:extLst>
            </p:cNvPr>
            <p:cNvSpPr/>
            <p:nvPr/>
          </p:nvSpPr>
          <p:spPr>
            <a:xfrm>
              <a:off x="8734696" y="1403759"/>
              <a:ext cx="1466691" cy="419873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BC55C406-1717-A069-7291-62F080FAE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86423" y="1090415"/>
              <a:ext cx="1062635" cy="1024391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A799EDE4-14A6-7E57-631C-78068CECA2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8391" y="2468853"/>
            <a:ext cx="1910699" cy="14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1563" y="1798791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BA00B21-9043-1AD4-BC91-94D7B16D8FE2}"/>
              </a:ext>
            </a:extLst>
          </p:cNvPr>
          <p:cNvGrpSpPr/>
          <p:nvPr/>
        </p:nvGrpSpPr>
        <p:grpSpPr>
          <a:xfrm>
            <a:off x="10354245" y="5191397"/>
            <a:ext cx="1651028" cy="1650752"/>
            <a:chOff x="9994846" y="4676805"/>
            <a:chExt cx="2119910" cy="218953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775BCDD-7FB0-0125-AC16-BD4D2BD39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46" y="4676805"/>
              <a:ext cx="2119910" cy="2119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C759417-A6EC-2A93-86B2-7AA67D914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8232" y="6163816"/>
              <a:ext cx="685593" cy="70252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356657-4BBE-8D1C-F343-C50445F1A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21" y="2070889"/>
            <a:ext cx="507852" cy="507852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5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6306925-EE0D-6C73-76C7-55A2A57F89BA}"/>
              </a:ext>
            </a:extLst>
          </p:cNvPr>
          <p:cNvGrpSpPr/>
          <p:nvPr/>
        </p:nvGrpSpPr>
        <p:grpSpPr>
          <a:xfrm>
            <a:off x="2771507" y="4439574"/>
            <a:ext cx="2550197" cy="2175779"/>
            <a:chOff x="4640125" y="4591165"/>
            <a:chExt cx="2550197" cy="2175779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EC799E-9F0C-DDC7-6E2F-279739FB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769" y="4591165"/>
              <a:ext cx="1417553" cy="217577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D646643-4349-7AEC-F6E0-D0D418342D7B}"/>
                </a:ext>
              </a:extLst>
            </p:cNvPr>
            <p:cNvSpPr txBox="1"/>
            <p:nvPr/>
          </p:nvSpPr>
          <p:spPr>
            <a:xfrm>
              <a:off x="4640125" y="5342988"/>
              <a:ext cx="1167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</a:rPr>
                <a:t>Hash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74B03692-791B-3D5F-9CA2-12BF98D5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9" y="1153573"/>
            <a:ext cx="2938295" cy="3889970"/>
          </a:xfrm>
          <a:prstGeom prst="rect">
            <a:avLst/>
          </a:prstGeom>
        </p:spPr>
      </p:pic>
      <p:sp>
        <p:nvSpPr>
          <p:cNvPr id="53" name="Titel 31">
            <a:extLst>
              <a:ext uri="{FF2B5EF4-FFF2-40B4-BE49-F238E27FC236}">
                <a16:creationId xmlns:a16="http://schemas.microsoft.com/office/drawing/2014/main" id="{042B6057-955C-929D-9546-401B0D8B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811" y="306624"/>
            <a:ext cx="4573742" cy="862320"/>
          </a:xfrm>
        </p:spPr>
        <p:txBody>
          <a:bodyPr/>
          <a:lstStyle/>
          <a:p>
            <a:r>
              <a:rPr lang="de-DE" dirty="0"/>
              <a:t>Mona Lisa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BDBE907-60E4-3EC5-AB15-B29D5ADEA269}"/>
              </a:ext>
            </a:extLst>
          </p:cNvPr>
          <p:cNvSpPr/>
          <p:nvPr/>
        </p:nvSpPr>
        <p:spPr>
          <a:xfrm rot="1834926">
            <a:off x="7710048" y="749142"/>
            <a:ext cx="1781140" cy="26745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730748-73FF-199E-4449-E9E9D2435BF2}"/>
              </a:ext>
            </a:extLst>
          </p:cNvPr>
          <p:cNvSpPr txBox="1"/>
          <p:nvPr/>
        </p:nvSpPr>
        <p:spPr>
          <a:xfrm>
            <a:off x="8520210" y="107598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</a:rPr>
              <a:t>URL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EEC653-167F-9081-CD7C-DF1D532C6EFD}"/>
              </a:ext>
            </a:extLst>
          </p:cNvPr>
          <p:cNvGrpSpPr/>
          <p:nvPr/>
        </p:nvGrpSpPr>
        <p:grpSpPr>
          <a:xfrm rot="773606">
            <a:off x="8671563" y="1798791"/>
            <a:ext cx="1558379" cy="1778612"/>
            <a:chOff x="8368886" y="1671782"/>
            <a:chExt cx="2273541" cy="2350414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22503E56-347E-D70B-537C-BB0513E5B2C3}"/>
                </a:ext>
              </a:extLst>
            </p:cNvPr>
            <p:cNvGrpSpPr/>
            <p:nvPr/>
          </p:nvGrpSpPr>
          <p:grpSpPr>
            <a:xfrm>
              <a:off x="8368886" y="1671782"/>
              <a:ext cx="2273541" cy="2350414"/>
              <a:chOff x="8401264" y="1617919"/>
              <a:chExt cx="2273541" cy="2350414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717034D-27F2-5AAD-D5D3-EA20016441B8}"/>
                  </a:ext>
                </a:extLst>
              </p:cNvPr>
              <p:cNvSpPr txBox="1"/>
              <p:nvPr/>
            </p:nvSpPr>
            <p:spPr>
              <a:xfrm rot="19293128">
                <a:off x="9231395" y="3114215"/>
                <a:ext cx="1443410" cy="85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rgbClr val="FF0000"/>
                    </a:solidFill>
                  </a:rPr>
                  <a:t>NFT</a:t>
                </a:r>
              </a:p>
            </p:txBody>
          </p:sp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D7C3060F-ED4A-A8AF-B99E-CCA517CD5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1264" y="1617919"/>
                <a:ext cx="2026677" cy="2116752"/>
              </a:xfrm>
              <a:prstGeom prst="rect">
                <a:avLst/>
              </a:prstGeom>
            </p:spPr>
          </p:pic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968314C-8C6D-901F-8A33-149B6A729535}"/>
                </a:ext>
              </a:extLst>
            </p:cNvPr>
            <p:cNvSpPr txBox="1"/>
            <p:nvPr/>
          </p:nvSpPr>
          <p:spPr>
            <a:xfrm rot="19187840">
              <a:off x="8760665" y="2744660"/>
              <a:ext cx="883373" cy="52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n w="0"/>
                  <a:solidFill>
                    <a:srgbClr val="FF0000"/>
                  </a:solidFill>
                </a:rPr>
                <a:t>#1</a:t>
              </a:r>
            </a:p>
          </p:txBody>
        </p: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C01E8590-E46E-2B92-DB4E-4836F811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724" y="4358315"/>
            <a:ext cx="3854127" cy="2162430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832E801-431C-1B18-0E1C-D1C5C49F2D4B}"/>
              </a:ext>
            </a:extLst>
          </p:cNvPr>
          <p:cNvGrpSpPr/>
          <p:nvPr/>
        </p:nvGrpSpPr>
        <p:grpSpPr>
          <a:xfrm>
            <a:off x="4088666" y="333067"/>
            <a:ext cx="4751674" cy="3438433"/>
            <a:chOff x="4088666" y="333067"/>
            <a:chExt cx="4751674" cy="3438433"/>
          </a:xfrm>
        </p:grpSpPr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2F3F483-925B-4921-C0CD-BC3E799E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5618" y="1777775"/>
              <a:ext cx="854722" cy="1311899"/>
            </a:xfrm>
            <a:prstGeom prst="rect">
              <a:avLst/>
            </a:prstGeom>
          </p:spPr>
        </p:pic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B0563BA7-2908-BE9F-1C92-C7B00CE34382}"/>
                </a:ext>
              </a:extLst>
            </p:cNvPr>
            <p:cNvGrpSpPr/>
            <p:nvPr/>
          </p:nvGrpSpPr>
          <p:grpSpPr>
            <a:xfrm>
              <a:off x="5375347" y="333067"/>
              <a:ext cx="3326552" cy="1839779"/>
              <a:chOff x="6190802" y="341270"/>
              <a:chExt cx="3326552" cy="1839779"/>
            </a:xfrm>
          </p:grpSpPr>
          <p:pic>
            <p:nvPicPr>
              <p:cNvPr id="76" name="Picture 8" descr="56.700+ Grafiken, lizenzfreie Vektorgrafiken und Clipart zu Programmierer -  iStock | Informatiker, It, Computer">
                <a:extLst>
                  <a:ext uri="{FF2B5EF4-FFF2-40B4-BE49-F238E27FC236}">
                    <a16:creationId xmlns:a16="http://schemas.microsoft.com/office/drawing/2014/main" id="{C275BAB2-07FD-39C7-75A5-163EA5D35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55" t="22001" r="9708" b="47057"/>
              <a:stretch/>
            </p:blipFill>
            <p:spPr bwMode="auto">
              <a:xfrm>
                <a:off x="7662499" y="959909"/>
                <a:ext cx="1744885" cy="122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594197C0-0385-C55A-D281-54BF0BDF9461}"/>
                  </a:ext>
                </a:extLst>
              </p:cNvPr>
              <p:cNvSpPr txBox="1"/>
              <p:nvPr/>
            </p:nvSpPr>
            <p:spPr>
              <a:xfrm>
                <a:off x="6190802" y="341270"/>
                <a:ext cx="3326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</a:rPr>
                  <a:t>Smart </a:t>
                </a:r>
                <a:r>
                  <a:rPr lang="de-DE" sz="3600" dirty="0" err="1">
                    <a:ln w="0"/>
                    <a:solidFill>
                      <a:schemeClr val="accent1"/>
                    </a:solidFill>
                  </a:rPr>
                  <a:t>Contract</a:t>
                </a:r>
                <a:endParaRPr lang="de-DE" sz="3600" dirty="0">
                  <a:ln w="0"/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5" name="Pfeil: nach unten gekrümmt 74">
              <a:extLst>
                <a:ext uri="{FF2B5EF4-FFF2-40B4-BE49-F238E27FC236}">
                  <a16:creationId xmlns:a16="http://schemas.microsoft.com/office/drawing/2014/main" id="{E954142E-6593-EE61-0879-2A5D6E5E196F}"/>
                </a:ext>
              </a:extLst>
            </p:cNvPr>
            <p:cNvSpPr/>
            <p:nvPr/>
          </p:nvSpPr>
          <p:spPr>
            <a:xfrm rot="19186261">
              <a:off x="4088666" y="2804444"/>
              <a:ext cx="3693951" cy="967056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5F3C96F3-D19C-0112-CB4B-CB8F896C7017}"/>
              </a:ext>
            </a:extLst>
          </p:cNvPr>
          <p:cNvSpPr txBox="1"/>
          <p:nvPr/>
        </p:nvSpPr>
        <p:spPr>
          <a:xfrm>
            <a:off x="8525962" y="143165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n w="0"/>
              </a:rPr>
              <a:t>Meta</a:t>
            </a:r>
            <a:endParaRPr lang="de-DE" sz="2400" dirty="0">
              <a:ln w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C759417-A6EC-2A93-86B2-7AA67D914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2242" y="5666154"/>
            <a:ext cx="1159216" cy="11498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DAE20BF-BD7C-284D-D39B-2D3312ED4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7679" y="1924273"/>
            <a:ext cx="651192" cy="645945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5214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054506F-4E36-E476-9D1C-426844C1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Non-Fungible Token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195E715-182F-C7FA-82E3-DF9CC2F6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126" y="182168"/>
            <a:ext cx="2119941" cy="285867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06CE83C-E0E2-752D-9C96-D2C7660DA08E}"/>
              </a:ext>
            </a:extLst>
          </p:cNvPr>
          <p:cNvSpPr txBox="1"/>
          <p:nvPr/>
        </p:nvSpPr>
        <p:spPr>
          <a:xfrm>
            <a:off x="1467609" y="1392352"/>
            <a:ext cx="11035694" cy="5129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b="1" dirty="0"/>
              <a:t>Token</a:t>
            </a:r>
            <a:r>
              <a:rPr lang="de-DE" sz="2800" dirty="0"/>
              <a:t> aus einem Smart </a:t>
            </a:r>
            <a:r>
              <a:rPr lang="de-DE" sz="2800" dirty="0" err="1"/>
              <a:t>Contract</a:t>
            </a:r>
            <a:endParaRPr lang="de-DE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b="1" dirty="0"/>
              <a:t>nicht austauschbar </a:t>
            </a:r>
            <a:r>
              <a:rPr lang="de-DE" sz="2800" dirty="0"/>
              <a:t>(non-fungible)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b="1" dirty="0"/>
              <a:t>einzigartig</a:t>
            </a:r>
            <a:r>
              <a:rPr lang="de-DE" sz="2800" dirty="0"/>
              <a:t> und nicht replizierbar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fest verbunden mit einem </a:t>
            </a:r>
            <a:r>
              <a:rPr lang="de-DE" sz="2800" b="1" dirty="0"/>
              <a:t>Hashwert</a:t>
            </a:r>
            <a:r>
              <a:rPr lang="de-DE" sz="2800" dirty="0"/>
              <a:t> (inkl. Metadaten </a:t>
            </a: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de-DE" sz="2800" dirty="0"/>
              <a:t> URL)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gilt als digitaler </a:t>
            </a:r>
            <a:r>
              <a:rPr lang="de-DE" sz="2800" b="1" dirty="0"/>
              <a:t>Eigentumsnachweis</a:t>
            </a:r>
            <a:r>
              <a:rPr lang="de-DE" sz="2800" dirty="0"/>
              <a:t> (Besitzurkunde)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9296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78518f-4e7d-4ec9-9a60-f70509978386">
      <Terms xmlns="http://schemas.microsoft.com/office/infopath/2007/PartnerControls"/>
    </lcf76f155ced4ddcb4097134ff3c332f>
    <TaxCatchAll xmlns="68f609de-a193-4c13-a850-58e8877264b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A4ADD0FA7D7848B8E25EB4C21488D4" ma:contentTypeVersion="11" ma:contentTypeDescription="Ein neues Dokument erstellen." ma:contentTypeScope="" ma:versionID="7dc5d76c4b182b662d0845d16405dfad">
  <xsd:schema xmlns:xsd="http://www.w3.org/2001/XMLSchema" xmlns:xs="http://www.w3.org/2001/XMLSchema" xmlns:p="http://schemas.microsoft.com/office/2006/metadata/properties" xmlns:ns2="b878518f-4e7d-4ec9-9a60-f70509978386" xmlns:ns3="68f609de-a193-4c13-a850-58e8877264ba" targetNamespace="http://schemas.microsoft.com/office/2006/metadata/properties" ma:root="true" ma:fieldsID="857aa21272039290feba88ae64efa061" ns2:_="" ns3:_="">
    <xsd:import namespace="b878518f-4e7d-4ec9-9a60-f70509978386"/>
    <xsd:import namespace="68f609de-a193-4c13-a850-58e8877264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8518f-4e7d-4ec9-9a60-f705099783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1da9110a-360d-4fe1-8346-a221a3f252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609de-a193-4c13-a850-58e8877264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a1b1854-69e4-4401-8b4a-d98b9775af0d}" ma:internalName="TaxCatchAll" ma:showField="CatchAllData" ma:web="68f609de-a193-4c13-a850-58e887726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E0496C-BB43-440D-B249-654358BC9D5B}">
  <ds:schemaRefs>
    <ds:schemaRef ds:uri="http://schemas.microsoft.com/office/2006/metadata/properties"/>
    <ds:schemaRef ds:uri="http://schemas.microsoft.com/office/infopath/2007/PartnerControls"/>
    <ds:schemaRef ds:uri="b878518f-4e7d-4ec9-9a60-f70509978386"/>
    <ds:schemaRef ds:uri="68f609de-a193-4c13-a850-58e8877264ba"/>
  </ds:schemaRefs>
</ds:datastoreItem>
</file>

<file path=customXml/itemProps2.xml><?xml version="1.0" encoding="utf-8"?>
<ds:datastoreItem xmlns:ds="http://schemas.openxmlformats.org/officeDocument/2006/customXml" ds:itemID="{AD248D3C-818D-4C60-A2C0-F0FF7AD9D0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B89AC4-ECF1-4D06-BD36-22CAF939C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78518f-4e7d-4ec9-9a60-f70509978386"/>
    <ds:schemaRef ds:uri="68f609de-a193-4c13-a850-58e887726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344</Words>
  <Application>Microsoft Office PowerPoint</Application>
  <PresentationFormat>Breitbild</PresentationFormat>
  <Paragraphs>135</Paragraphs>
  <Slides>29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Trebuchet MS</vt:lpstr>
      <vt:lpstr>TwitterChirp</vt:lpstr>
      <vt:lpstr>Wingdings 3</vt:lpstr>
      <vt:lpstr>Facette</vt:lpstr>
      <vt:lpstr>DLT Use Cases </vt:lpstr>
      <vt:lpstr>NFT</vt:lpstr>
      <vt:lpstr>PowerPoint-Präsentation</vt:lpstr>
      <vt:lpstr>Mona Lisa</vt:lpstr>
      <vt:lpstr>Mona Lisa</vt:lpstr>
      <vt:lpstr>Mona Lisa</vt:lpstr>
      <vt:lpstr>Mona Lisa</vt:lpstr>
      <vt:lpstr>Mona Lisa</vt:lpstr>
      <vt:lpstr>Non-Fungible Token</vt:lpstr>
      <vt:lpstr>Berühmte NFTs</vt:lpstr>
      <vt:lpstr>Berühmte NFTs</vt:lpstr>
      <vt:lpstr>NFT</vt:lpstr>
      <vt:lpstr>Berühmte NFTs</vt:lpstr>
      <vt:lpstr>Berühmte NFTs</vt:lpstr>
      <vt:lpstr>Berühmte NFTs</vt:lpstr>
      <vt:lpstr>Berühmte NFTs</vt:lpstr>
      <vt:lpstr>NFT</vt:lpstr>
      <vt:lpstr>NFT-Projekt</vt:lpstr>
      <vt:lpstr>NFT-Projekt</vt:lpstr>
      <vt:lpstr>NFT-Projekt</vt:lpstr>
      <vt:lpstr>NFT-Projekt</vt:lpstr>
      <vt:lpstr>NFT-Projekt</vt:lpstr>
      <vt:lpstr>BMW</vt:lpstr>
      <vt:lpstr>BMW</vt:lpstr>
      <vt:lpstr>BMW</vt:lpstr>
      <vt:lpstr>BMW</vt:lpstr>
      <vt:lpstr>BMW</vt:lpstr>
      <vt:lpstr>Praxisaufgabe:  dApp für NFTs</vt:lpstr>
      <vt:lpstr>ERC 721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DLT Use Cases</dc:title>
  <dc:creator>Stefan Rosemann</dc:creator>
  <cp:lastModifiedBy>Stefan Rosemann</cp:lastModifiedBy>
  <cp:revision>9</cp:revision>
  <dcterms:created xsi:type="dcterms:W3CDTF">2024-12-22T15:42:58Z</dcterms:created>
  <dcterms:modified xsi:type="dcterms:W3CDTF">2025-01-28T11:28:00Z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0x01010085A4ADD0FA7D7848B8E25EB4C21488D4</vt:lpwstr>
  </property>
  <property fmtid="{D5CDD505-2E9C-101B-9397-08002B2CF9AE}" pid="3" name="MediaServiceImageTags">
    <vt:lpwstr/>
  </property>
</Properties>
</file>